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63" r:id="rId3"/>
    <p:sldId id="259" r:id="rId4"/>
    <p:sldId id="257" r:id="rId5"/>
    <p:sldId id="258" r:id="rId6"/>
    <p:sldId id="260" r:id="rId7"/>
    <p:sldId id="262" r:id="rId8"/>
  </p:sldIdLst>
  <p:sldSz cx="12912725" cy="18018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-66" y="-29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26476-9475-406B-B83F-21351F53CC78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DD868-F1CE-44F6-BDFD-C7495940CC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78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55" y="2948801"/>
            <a:ext cx="10975816" cy="6272977"/>
          </a:xfrm>
        </p:spPr>
        <p:txBody>
          <a:bodyPr anchor="b"/>
          <a:lstStyle>
            <a:lvl1pPr algn="ctr">
              <a:defRPr sz="84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4091" y="9463688"/>
            <a:ext cx="9684544" cy="4350208"/>
          </a:xfrm>
        </p:spPr>
        <p:txBody>
          <a:bodyPr/>
          <a:lstStyle>
            <a:lvl1pPr marL="0" indent="0" algn="ctr">
              <a:buNone/>
              <a:defRPr sz="3389"/>
            </a:lvl1pPr>
            <a:lvl2pPr marL="645658" indent="0" algn="ctr">
              <a:buNone/>
              <a:defRPr sz="2824"/>
            </a:lvl2pPr>
            <a:lvl3pPr marL="1291316" indent="0" algn="ctr">
              <a:buNone/>
              <a:defRPr sz="2542"/>
            </a:lvl3pPr>
            <a:lvl4pPr marL="1936974" indent="0" algn="ctr">
              <a:buNone/>
              <a:defRPr sz="2260"/>
            </a:lvl4pPr>
            <a:lvl5pPr marL="2582631" indent="0" algn="ctr">
              <a:buNone/>
              <a:defRPr sz="2260"/>
            </a:lvl5pPr>
            <a:lvl6pPr marL="3228289" indent="0" algn="ctr">
              <a:buNone/>
              <a:defRPr sz="2260"/>
            </a:lvl6pPr>
            <a:lvl7pPr marL="3873947" indent="0" algn="ctr">
              <a:buNone/>
              <a:defRPr sz="2260"/>
            </a:lvl7pPr>
            <a:lvl8pPr marL="4519605" indent="0" algn="ctr">
              <a:buNone/>
              <a:defRPr sz="2260"/>
            </a:lvl8pPr>
            <a:lvl9pPr marL="5165263" indent="0" algn="ctr">
              <a:buNone/>
              <a:defRPr sz="2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988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22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0670" y="959298"/>
            <a:ext cx="2784306" cy="15269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7751" y="959298"/>
            <a:ext cx="8191510" cy="15269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759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37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25" y="4492024"/>
            <a:ext cx="11137225" cy="7495038"/>
          </a:xfrm>
        </p:spPr>
        <p:txBody>
          <a:bodyPr anchor="b"/>
          <a:lstStyle>
            <a:lvl1pPr>
              <a:defRPr sz="84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25" y="12057968"/>
            <a:ext cx="11137225" cy="3941464"/>
          </a:xfrm>
        </p:spPr>
        <p:txBody>
          <a:bodyPr/>
          <a:lstStyle>
            <a:lvl1pPr marL="0" indent="0">
              <a:buNone/>
              <a:defRPr sz="3389">
                <a:solidFill>
                  <a:schemeClr val="tx1"/>
                </a:solidFill>
              </a:defRPr>
            </a:lvl1pPr>
            <a:lvl2pPr marL="645658" indent="0">
              <a:buNone/>
              <a:defRPr sz="2824">
                <a:solidFill>
                  <a:schemeClr val="tx1">
                    <a:tint val="75000"/>
                  </a:schemeClr>
                </a:solidFill>
              </a:defRPr>
            </a:lvl2pPr>
            <a:lvl3pPr marL="1291316" indent="0">
              <a:buNone/>
              <a:defRPr sz="2542">
                <a:solidFill>
                  <a:schemeClr val="tx1">
                    <a:tint val="75000"/>
                  </a:schemeClr>
                </a:solidFill>
              </a:defRPr>
            </a:lvl3pPr>
            <a:lvl4pPr marL="1936974" indent="0">
              <a:buNone/>
              <a:defRPr sz="2260">
                <a:solidFill>
                  <a:schemeClr val="tx1">
                    <a:tint val="75000"/>
                  </a:schemeClr>
                </a:solidFill>
              </a:defRPr>
            </a:lvl4pPr>
            <a:lvl5pPr marL="2582631" indent="0">
              <a:buNone/>
              <a:defRPr sz="2260">
                <a:solidFill>
                  <a:schemeClr val="tx1">
                    <a:tint val="75000"/>
                  </a:schemeClr>
                </a:solidFill>
              </a:defRPr>
            </a:lvl5pPr>
            <a:lvl6pPr marL="3228289" indent="0">
              <a:buNone/>
              <a:defRPr sz="2260">
                <a:solidFill>
                  <a:schemeClr val="tx1">
                    <a:tint val="75000"/>
                  </a:schemeClr>
                </a:solidFill>
              </a:defRPr>
            </a:lvl6pPr>
            <a:lvl7pPr marL="3873947" indent="0">
              <a:buNone/>
              <a:defRPr sz="2260">
                <a:solidFill>
                  <a:schemeClr val="tx1">
                    <a:tint val="75000"/>
                  </a:schemeClr>
                </a:solidFill>
              </a:defRPr>
            </a:lvl7pPr>
            <a:lvl8pPr marL="4519605" indent="0">
              <a:buNone/>
              <a:defRPr sz="2260">
                <a:solidFill>
                  <a:schemeClr val="tx1">
                    <a:tint val="75000"/>
                  </a:schemeClr>
                </a:solidFill>
              </a:defRPr>
            </a:lvl8pPr>
            <a:lvl9pPr marL="5165263" indent="0">
              <a:buNone/>
              <a:defRPr sz="2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42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7750" y="4796492"/>
            <a:ext cx="5487908" cy="11432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7067" y="4796492"/>
            <a:ext cx="5487908" cy="11432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82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432" y="959302"/>
            <a:ext cx="11137225" cy="34826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433" y="4416945"/>
            <a:ext cx="5462687" cy="2164676"/>
          </a:xfrm>
        </p:spPr>
        <p:txBody>
          <a:bodyPr anchor="b"/>
          <a:lstStyle>
            <a:lvl1pPr marL="0" indent="0">
              <a:buNone/>
              <a:defRPr sz="3389" b="1"/>
            </a:lvl1pPr>
            <a:lvl2pPr marL="645658" indent="0">
              <a:buNone/>
              <a:defRPr sz="2824" b="1"/>
            </a:lvl2pPr>
            <a:lvl3pPr marL="1291316" indent="0">
              <a:buNone/>
              <a:defRPr sz="2542" b="1"/>
            </a:lvl3pPr>
            <a:lvl4pPr marL="1936974" indent="0">
              <a:buNone/>
              <a:defRPr sz="2260" b="1"/>
            </a:lvl4pPr>
            <a:lvl5pPr marL="2582631" indent="0">
              <a:buNone/>
              <a:defRPr sz="2260" b="1"/>
            </a:lvl5pPr>
            <a:lvl6pPr marL="3228289" indent="0">
              <a:buNone/>
              <a:defRPr sz="2260" b="1"/>
            </a:lvl6pPr>
            <a:lvl7pPr marL="3873947" indent="0">
              <a:buNone/>
              <a:defRPr sz="2260" b="1"/>
            </a:lvl7pPr>
            <a:lvl8pPr marL="4519605" indent="0">
              <a:buNone/>
              <a:defRPr sz="2260" b="1"/>
            </a:lvl8pPr>
            <a:lvl9pPr marL="5165263" indent="0">
              <a:buNone/>
              <a:defRPr sz="2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9433" y="6581620"/>
            <a:ext cx="5462687" cy="96805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7068" y="4416945"/>
            <a:ext cx="5489590" cy="2164676"/>
          </a:xfrm>
        </p:spPr>
        <p:txBody>
          <a:bodyPr anchor="b"/>
          <a:lstStyle>
            <a:lvl1pPr marL="0" indent="0">
              <a:buNone/>
              <a:defRPr sz="3389" b="1"/>
            </a:lvl1pPr>
            <a:lvl2pPr marL="645658" indent="0">
              <a:buNone/>
              <a:defRPr sz="2824" b="1"/>
            </a:lvl2pPr>
            <a:lvl3pPr marL="1291316" indent="0">
              <a:buNone/>
              <a:defRPr sz="2542" b="1"/>
            </a:lvl3pPr>
            <a:lvl4pPr marL="1936974" indent="0">
              <a:buNone/>
              <a:defRPr sz="2260" b="1"/>
            </a:lvl4pPr>
            <a:lvl5pPr marL="2582631" indent="0">
              <a:buNone/>
              <a:defRPr sz="2260" b="1"/>
            </a:lvl5pPr>
            <a:lvl6pPr marL="3228289" indent="0">
              <a:buNone/>
              <a:defRPr sz="2260" b="1"/>
            </a:lvl6pPr>
            <a:lvl7pPr marL="3873947" indent="0">
              <a:buNone/>
              <a:defRPr sz="2260" b="1"/>
            </a:lvl7pPr>
            <a:lvl8pPr marL="4519605" indent="0">
              <a:buNone/>
              <a:defRPr sz="2260" b="1"/>
            </a:lvl8pPr>
            <a:lvl9pPr marL="5165263" indent="0">
              <a:buNone/>
              <a:defRPr sz="2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7068" y="6581620"/>
            <a:ext cx="5489590" cy="96805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00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1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432" y="1201208"/>
            <a:ext cx="4164690" cy="4204229"/>
          </a:xfrm>
        </p:spPr>
        <p:txBody>
          <a:bodyPr anchor="b"/>
          <a:lstStyle>
            <a:lvl1pPr>
              <a:defRPr sz="4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9590" y="2594280"/>
            <a:ext cx="6537067" cy="12804547"/>
          </a:xfrm>
        </p:spPr>
        <p:txBody>
          <a:bodyPr/>
          <a:lstStyle>
            <a:lvl1pPr>
              <a:defRPr sz="4519"/>
            </a:lvl1pPr>
            <a:lvl2pPr>
              <a:defRPr sz="3954"/>
            </a:lvl2pPr>
            <a:lvl3pPr>
              <a:defRPr sz="3389"/>
            </a:lvl3pPr>
            <a:lvl4pPr>
              <a:defRPr sz="2824"/>
            </a:lvl4pPr>
            <a:lvl5pPr>
              <a:defRPr sz="2824"/>
            </a:lvl5pPr>
            <a:lvl6pPr>
              <a:defRPr sz="2824"/>
            </a:lvl6pPr>
            <a:lvl7pPr>
              <a:defRPr sz="2824"/>
            </a:lvl7pPr>
            <a:lvl8pPr>
              <a:defRPr sz="2824"/>
            </a:lvl8pPr>
            <a:lvl9pPr>
              <a:defRPr sz="28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9432" y="5405437"/>
            <a:ext cx="4164690" cy="10014242"/>
          </a:xfrm>
        </p:spPr>
        <p:txBody>
          <a:bodyPr/>
          <a:lstStyle>
            <a:lvl1pPr marL="0" indent="0">
              <a:buNone/>
              <a:defRPr sz="2260"/>
            </a:lvl1pPr>
            <a:lvl2pPr marL="645658" indent="0">
              <a:buNone/>
              <a:defRPr sz="1977"/>
            </a:lvl2pPr>
            <a:lvl3pPr marL="1291316" indent="0">
              <a:buNone/>
              <a:defRPr sz="1695"/>
            </a:lvl3pPr>
            <a:lvl4pPr marL="1936974" indent="0">
              <a:buNone/>
              <a:defRPr sz="1412"/>
            </a:lvl4pPr>
            <a:lvl5pPr marL="2582631" indent="0">
              <a:buNone/>
              <a:defRPr sz="1412"/>
            </a:lvl5pPr>
            <a:lvl6pPr marL="3228289" indent="0">
              <a:buNone/>
              <a:defRPr sz="1412"/>
            </a:lvl6pPr>
            <a:lvl7pPr marL="3873947" indent="0">
              <a:buNone/>
              <a:defRPr sz="1412"/>
            </a:lvl7pPr>
            <a:lvl8pPr marL="4519605" indent="0">
              <a:buNone/>
              <a:defRPr sz="1412"/>
            </a:lvl8pPr>
            <a:lvl9pPr marL="5165263" indent="0">
              <a:buNone/>
              <a:defRPr sz="14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0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432" y="1201208"/>
            <a:ext cx="4164690" cy="4204229"/>
          </a:xfrm>
        </p:spPr>
        <p:txBody>
          <a:bodyPr anchor="b"/>
          <a:lstStyle>
            <a:lvl1pPr>
              <a:defRPr sz="4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9590" y="2594280"/>
            <a:ext cx="6537067" cy="12804547"/>
          </a:xfrm>
        </p:spPr>
        <p:txBody>
          <a:bodyPr anchor="t"/>
          <a:lstStyle>
            <a:lvl1pPr marL="0" indent="0">
              <a:buNone/>
              <a:defRPr sz="4519"/>
            </a:lvl1pPr>
            <a:lvl2pPr marL="645658" indent="0">
              <a:buNone/>
              <a:defRPr sz="3954"/>
            </a:lvl2pPr>
            <a:lvl3pPr marL="1291316" indent="0">
              <a:buNone/>
              <a:defRPr sz="3389"/>
            </a:lvl3pPr>
            <a:lvl4pPr marL="1936974" indent="0">
              <a:buNone/>
              <a:defRPr sz="2824"/>
            </a:lvl4pPr>
            <a:lvl5pPr marL="2582631" indent="0">
              <a:buNone/>
              <a:defRPr sz="2824"/>
            </a:lvl5pPr>
            <a:lvl6pPr marL="3228289" indent="0">
              <a:buNone/>
              <a:defRPr sz="2824"/>
            </a:lvl6pPr>
            <a:lvl7pPr marL="3873947" indent="0">
              <a:buNone/>
              <a:defRPr sz="2824"/>
            </a:lvl7pPr>
            <a:lvl8pPr marL="4519605" indent="0">
              <a:buNone/>
              <a:defRPr sz="2824"/>
            </a:lvl8pPr>
            <a:lvl9pPr marL="5165263" indent="0">
              <a:buNone/>
              <a:defRPr sz="282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9432" y="5405437"/>
            <a:ext cx="4164690" cy="10014242"/>
          </a:xfrm>
        </p:spPr>
        <p:txBody>
          <a:bodyPr/>
          <a:lstStyle>
            <a:lvl1pPr marL="0" indent="0">
              <a:buNone/>
              <a:defRPr sz="2260"/>
            </a:lvl1pPr>
            <a:lvl2pPr marL="645658" indent="0">
              <a:buNone/>
              <a:defRPr sz="1977"/>
            </a:lvl2pPr>
            <a:lvl3pPr marL="1291316" indent="0">
              <a:buNone/>
              <a:defRPr sz="1695"/>
            </a:lvl3pPr>
            <a:lvl4pPr marL="1936974" indent="0">
              <a:buNone/>
              <a:defRPr sz="1412"/>
            </a:lvl4pPr>
            <a:lvl5pPr marL="2582631" indent="0">
              <a:buNone/>
              <a:defRPr sz="1412"/>
            </a:lvl5pPr>
            <a:lvl6pPr marL="3228289" indent="0">
              <a:buNone/>
              <a:defRPr sz="1412"/>
            </a:lvl6pPr>
            <a:lvl7pPr marL="3873947" indent="0">
              <a:buNone/>
              <a:defRPr sz="1412"/>
            </a:lvl7pPr>
            <a:lvl8pPr marL="4519605" indent="0">
              <a:buNone/>
              <a:defRPr sz="1412"/>
            </a:lvl8pPr>
            <a:lvl9pPr marL="5165263" indent="0">
              <a:buNone/>
              <a:defRPr sz="14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77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7750" y="959302"/>
            <a:ext cx="11137225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750" y="4796492"/>
            <a:ext cx="11137225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750" y="16700137"/>
            <a:ext cx="2905363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8CBC7-6784-442B-B5BF-037E41137569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77340" y="16700137"/>
            <a:ext cx="4358045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19612" y="16700137"/>
            <a:ext cx="2905363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E1B62-C143-4638-9192-E87ACF538C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41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91316" rtl="0" eaLnBrk="1" latinLnBrk="0" hangingPunct="1">
        <a:lnSpc>
          <a:spcPct val="90000"/>
        </a:lnSpc>
        <a:spcBef>
          <a:spcPct val="0"/>
        </a:spcBef>
        <a:buNone/>
        <a:defRPr sz="62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2829" indent="-322829" algn="l" defTabSz="1291316" rtl="0" eaLnBrk="1" latinLnBrk="0" hangingPunct="1">
        <a:lnSpc>
          <a:spcPct val="90000"/>
        </a:lnSpc>
        <a:spcBef>
          <a:spcPts val="1412"/>
        </a:spcBef>
        <a:buFont typeface="Arial" panose="020B0604020202020204" pitchFamily="34" charset="0"/>
        <a:buChar char="•"/>
        <a:defRPr sz="3954" kern="1200">
          <a:solidFill>
            <a:schemeClr val="tx1"/>
          </a:solidFill>
          <a:latin typeface="+mn-lt"/>
          <a:ea typeface="+mn-ea"/>
          <a:cs typeface="+mn-cs"/>
        </a:defRPr>
      </a:lvl1pPr>
      <a:lvl2pPr marL="968487" indent="-322829" algn="l" defTabSz="129131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3389" kern="1200">
          <a:solidFill>
            <a:schemeClr val="tx1"/>
          </a:solidFill>
          <a:latin typeface="+mn-lt"/>
          <a:ea typeface="+mn-ea"/>
          <a:cs typeface="+mn-cs"/>
        </a:defRPr>
      </a:lvl2pPr>
      <a:lvl3pPr marL="1614145" indent="-322829" algn="l" defTabSz="129131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824" kern="1200">
          <a:solidFill>
            <a:schemeClr val="tx1"/>
          </a:solidFill>
          <a:latin typeface="+mn-lt"/>
          <a:ea typeface="+mn-ea"/>
          <a:cs typeface="+mn-cs"/>
        </a:defRPr>
      </a:lvl3pPr>
      <a:lvl4pPr marL="2259802" indent="-322829" algn="l" defTabSz="129131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542" kern="1200">
          <a:solidFill>
            <a:schemeClr val="tx1"/>
          </a:solidFill>
          <a:latin typeface="+mn-lt"/>
          <a:ea typeface="+mn-ea"/>
          <a:cs typeface="+mn-cs"/>
        </a:defRPr>
      </a:lvl4pPr>
      <a:lvl5pPr marL="2905460" indent="-322829" algn="l" defTabSz="129131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542" kern="1200">
          <a:solidFill>
            <a:schemeClr val="tx1"/>
          </a:solidFill>
          <a:latin typeface="+mn-lt"/>
          <a:ea typeface="+mn-ea"/>
          <a:cs typeface="+mn-cs"/>
        </a:defRPr>
      </a:lvl5pPr>
      <a:lvl6pPr marL="3551118" indent="-322829" algn="l" defTabSz="129131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542" kern="1200">
          <a:solidFill>
            <a:schemeClr val="tx1"/>
          </a:solidFill>
          <a:latin typeface="+mn-lt"/>
          <a:ea typeface="+mn-ea"/>
          <a:cs typeface="+mn-cs"/>
        </a:defRPr>
      </a:lvl6pPr>
      <a:lvl7pPr marL="4196776" indent="-322829" algn="l" defTabSz="129131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542" kern="1200">
          <a:solidFill>
            <a:schemeClr val="tx1"/>
          </a:solidFill>
          <a:latin typeface="+mn-lt"/>
          <a:ea typeface="+mn-ea"/>
          <a:cs typeface="+mn-cs"/>
        </a:defRPr>
      </a:lvl7pPr>
      <a:lvl8pPr marL="4842434" indent="-322829" algn="l" defTabSz="129131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542" kern="1200">
          <a:solidFill>
            <a:schemeClr val="tx1"/>
          </a:solidFill>
          <a:latin typeface="+mn-lt"/>
          <a:ea typeface="+mn-ea"/>
          <a:cs typeface="+mn-cs"/>
        </a:defRPr>
      </a:lvl8pPr>
      <a:lvl9pPr marL="5488092" indent="-322829" algn="l" defTabSz="1291316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25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1316" rtl="0" eaLnBrk="1" latinLnBrk="0" hangingPunct="1">
        <a:defRPr sz="2542" kern="1200">
          <a:solidFill>
            <a:schemeClr val="tx1"/>
          </a:solidFill>
          <a:latin typeface="+mn-lt"/>
          <a:ea typeface="+mn-ea"/>
          <a:cs typeface="+mn-cs"/>
        </a:defRPr>
      </a:lvl1pPr>
      <a:lvl2pPr marL="645658" algn="l" defTabSz="1291316" rtl="0" eaLnBrk="1" latinLnBrk="0" hangingPunct="1">
        <a:defRPr sz="2542" kern="1200">
          <a:solidFill>
            <a:schemeClr val="tx1"/>
          </a:solidFill>
          <a:latin typeface="+mn-lt"/>
          <a:ea typeface="+mn-ea"/>
          <a:cs typeface="+mn-cs"/>
        </a:defRPr>
      </a:lvl2pPr>
      <a:lvl3pPr marL="1291316" algn="l" defTabSz="1291316" rtl="0" eaLnBrk="1" latinLnBrk="0" hangingPunct="1">
        <a:defRPr sz="2542" kern="1200">
          <a:solidFill>
            <a:schemeClr val="tx1"/>
          </a:solidFill>
          <a:latin typeface="+mn-lt"/>
          <a:ea typeface="+mn-ea"/>
          <a:cs typeface="+mn-cs"/>
        </a:defRPr>
      </a:lvl3pPr>
      <a:lvl4pPr marL="1936974" algn="l" defTabSz="1291316" rtl="0" eaLnBrk="1" latinLnBrk="0" hangingPunct="1">
        <a:defRPr sz="2542" kern="1200">
          <a:solidFill>
            <a:schemeClr val="tx1"/>
          </a:solidFill>
          <a:latin typeface="+mn-lt"/>
          <a:ea typeface="+mn-ea"/>
          <a:cs typeface="+mn-cs"/>
        </a:defRPr>
      </a:lvl4pPr>
      <a:lvl5pPr marL="2582631" algn="l" defTabSz="1291316" rtl="0" eaLnBrk="1" latinLnBrk="0" hangingPunct="1">
        <a:defRPr sz="2542" kern="1200">
          <a:solidFill>
            <a:schemeClr val="tx1"/>
          </a:solidFill>
          <a:latin typeface="+mn-lt"/>
          <a:ea typeface="+mn-ea"/>
          <a:cs typeface="+mn-cs"/>
        </a:defRPr>
      </a:lvl5pPr>
      <a:lvl6pPr marL="3228289" algn="l" defTabSz="1291316" rtl="0" eaLnBrk="1" latinLnBrk="0" hangingPunct="1">
        <a:defRPr sz="2542" kern="1200">
          <a:solidFill>
            <a:schemeClr val="tx1"/>
          </a:solidFill>
          <a:latin typeface="+mn-lt"/>
          <a:ea typeface="+mn-ea"/>
          <a:cs typeface="+mn-cs"/>
        </a:defRPr>
      </a:lvl6pPr>
      <a:lvl7pPr marL="3873947" algn="l" defTabSz="1291316" rtl="0" eaLnBrk="1" latinLnBrk="0" hangingPunct="1">
        <a:defRPr sz="2542" kern="1200">
          <a:solidFill>
            <a:schemeClr val="tx1"/>
          </a:solidFill>
          <a:latin typeface="+mn-lt"/>
          <a:ea typeface="+mn-ea"/>
          <a:cs typeface="+mn-cs"/>
        </a:defRPr>
      </a:lvl7pPr>
      <a:lvl8pPr marL="4519605" algn="l" defTabSz="1291316" rtl="0" eaLnBrk="1" latinLnBrk="0" hangingPunct="1">
        <a:defRPr sz="2542" kern="1200">
          <a:solidFill>
            <a:schemeClr val="tx1"/>
          </a:solidFill>
          <a:latin typeface="+mn-lt"/>
          <a:ea typeface="+mn-ea"/>
          <a:cs typeface="+mn-cs"/>
        </a:defRPr>
      </a:lvl8pPr>
      <a:lvl9pPr marL="5165263" algn="l" defTabSz="1291316" rtl="0" eaLnBrk="1" latinLnBrk="0" hangingPunct="1">
        <a:defRPr sz="25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90.png"/><Relationship Id="rId18" Type="http://schemas.openxmlformats.org/officeDocument/2006/relationships/image" Target="../media/image220.png"/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12" Type="http://schemas.openxmlformats.org/officeDocument/2006/relationships/image" Target="../media/image11.png"/><Relationship Id="rId17" Type="http://schemas.openxmlformats.org/officeDocument/2006/relationships/image" Target="../media/image210.png"/><Relationship Id="rId2" Type="http://schemas.openxmlformats.org/officeDocument/2006/relationships/image" Target="../media/image1.jpe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0.png"/><Relationship Id="rId5" Type="http://schemas.openxmlformats.org/officeDocument/2006/relationships/image" Target="../media/image140.png"/><Relationship Id="rId15" Type="http://schemas.openxmlformats.org/officeDocument/2006/relationships/image" Target="../media/image12.jpeg"/><Relationship Id="rId10" Type="http://schemas.openxmlformats.org/officeDocument/2006/relationships/image" Target="../media/image9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0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9A7A2A18-583A-12A7-96D1-B4FEAC42DB52}"/>
              </a:ext>
            </a:extLst>
          </p:cNvPr>
          <p:cNvSpPr/>
          <p:nvPr/>
        </p:nvSpPr>
        <p:spPr>
          <a:xfrm>
            <a:off x="11025109" y="6443918"/>
            <a:ext cx="1430915" cy="4832801"/>
          </a:xfrm>
          <a:prstGeom prst="roundRect">
            <a:avLst>
              <a:gd name="adj" fmla="val 2536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DBA285-7C43-5DA2-36E7-E0A39B407D83}"/>
              </a:ext>
            </a:extLst>
          </p:cNvPr>
          <p:cNvSpPr/>
          <p:nvPr/>
        </p:nvSpPr>
        <p:spPr>
          <a:xfrm>
            <a:off x="394537" y="6466574"/>
            <a:ext cx="1430915" cy="4832801"/>
          </a:xfrm>
          <a:prstGeom prst="roundRect">
            <a:avLst>
              <a:gd name="adj" fmla="val 2536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EC63FE-8687-66AE-1363-6C8C3E9C7237}"/>
              </a:ext>
            </a:extLst>
          </p:cNvPr>
          <p:cNvSpPr/>
          <p:nvPr/>
        </p:nvSpPr>
        <p:spPr>
          <a:xfrm>
            <a:off x="1925577" y="6466575"/>
            <a:ext cx="2192722" cy="4832801"/>
          </a:xfrm>
          <a:prstGeom prst="roundRect">
            <a:avLst>
              <a:gd name="adj" fmla="val 2536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7F5AA6-136D-8A4C-A692-A39FCE348C50}"/>
              </a:ext>
            </a:extLst>
          </p:cNvPr>
          <p:cNvGrpSpPr/>
          <p:nvPr/>
        </p:nvGrpSpPr>
        <p:grpSpPr>
          <a:xfrm>
            <a:off x="417848" y="8162051"/>
            <a:ext cx="1307479" cy="1497298"/>
            <a:chOff x="317239" y="2318761"/>
            <a:chExt cx="1506264" cy="18443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FC9FA8-62E9-8935-363A-069CEEC8A6DD}"/>
                </a:ext>
              </a:extLst>
            </p:cNvPr>
            <p:cNvSpPr txBox="1"/>
            <p:nvPr/>
          </p:nvSpPr>
          <p:spPr>
            <a:xfrm>
              <a:off x="438464" y="3708200"/>
              <a:ext cx="1385039" cy="454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Physician</a:t>
              </a:r>
            </a:p>
          </p:txBody>
        </p:sp>
        <p:pic>
          <p:nvPicPr>
            <p:cNvPr id="2" name="Picture 2" descr="Male doctor typing in a computer - Stock Illustration [95827150] - PIXTA">
              <a:extLst>
                <a:ext uri="{FF2B5EF4-FFF2-40B4-BE49-F238E27FC236}">
                  <a16:creationId xmlns:a16="http://schemas.microsoft.com/office/drawing/2014/main" id="{B00FCD16-3B78-367D-7F81-6B04E5CA0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" t="3336" r="3617" b="4374"/>
            <a:stretch/>
          </p:blipFill>
          <p:spPr bwMode="auto">
            <a:xfrm>
              <a:off x="317239" y="2318761"/>
              <a:ext cx="1388016" cy="1422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67513C-143E-3FE5-41F7-7F20612F7980}"/>
              </a:ext>
            </a:extLst>
          </p:cNvPr>
          <p:cNvGrpSpPr/>
          <p:nvPr/>
        </p:nvGrpSpPr>
        <p:grpSpPr>
          <a:xfrm>
            <a:off x="2020660" y="7067895"/>
            <a:ext cx="1158420" cy="1307064"/>
            <a:chOff x="1467793" y="1329022"/>
            <a:chExt cx="1291931" cy="15318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36A621-C450-9C61-0E69-027F72E28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11" t="13256" r="12218" b="12479"/>
            <a:stretch/>
          </p:blipFill>
          <p:spPr bwMode="auto">
            <a:xfrm>
              <a:off x="1467793" y="1329022"/>
              <a:ext cx="1291931" cy="1098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6B43B-39FD-49B2-6257-E4EBB37F925D}"/>
                </a:ext>
              </a:extLst>
            </p:cNvPr>
            <p:cNvSpPr txBox="1"/>
            <p:nvPr/>
          </p:nvSpPr>
          <p:spPr>
            <a:xfrm>
              <a:off x="1821072" y="2428001"/>
              <a:ext cx="602951" cy="43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GUI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85BFB2-B522-F318-5E11-F9ECC4F1A4AA}"/>
              </a:ext>
            </a:extLst>
          </p:cNvPr>
          <p:cNvCxnSpPr>
            <a:cxnSpLocks/>
          </p:cNvCxnSpPr>
          <p:nvPr/>
        </p:nvCxnSpPr>
        <p:spPr>
          <a:xfrm flipH="1">
            <a:off x="3269052" y="7533682"/>
            <a:ext cx="738167" cy="1"/>
          </a:xfrm>
          <a:prstGeom prst="straightConnector1">
            <a:avLst/>
          </a:prstGeom>
          <a:ln w="635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0B74B0-0EB7-B4E9-BB51-6CA0D08D4F94}"/>
              </a:ext>
            </a:extLst>
          </p:cNvPr>
          <p:cNvCxnSpPr>
            <a:cxnSpLocks/>
          </p:cNvCxnSpPr>
          <p:nvPr/>
        </p:nvCxnSpPr>
        <p:spPr>
          <a:xfrm>
            <a:off x="3253998" y="10324394"/>
            <a:ext cx="844045" cy="0"/>
          </a:xfrm>
          <a:prstGeom prst="straightConnector1">
            <a:avLst/>
          </a:prstGeom>
          <a:ln w="635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5FAB48-AA20-C9D7-78F5-42783ACEE0FC}"/>
                  </a:ext>
                </a:extLst>
              </p:cNvPr>
              <p:cNvSpPr txBox="1"/>
              <p:nvPr/>
            </p:nvSpPr>
            <p:spPr>
              <a:xfrm>
                <a:off x="3471452" y="7148960"/>
                <a:ext cx="355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5FAB48-AA20-C9D7-78F5-42783ACEE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452" y="7148960"/>
                <a:ext cx="3554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9E0296-8F10-1B2D-3CEC-9CC0706EF547}"/>
                  </a:ext>
                </a:extLst>
              </p:cNvPr>
              <p:cNvSpPr txBox="1"/>
              <p:nvPr/>
            </p:nvSpPr>
            <p:spPr>
              <a:xfrm>
                <a:off x="3179079" y="9924284"/>
                <a:ext cx="828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GB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GB" b="1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9E0296-8F10-1B2D-3CEC-9CC0706E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79" y="9924284"/>
                <a:ext cx="8281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43A6C96B-9050-6C1C-91CE-8056320E96E8}"/>
              </a:ext>
            </a:extLst>
          </p:cNvPr>
          <p:cNvGrpSpPr/>
          <p:nvPr/>
        </p:nvGrpSpPr>
        <p:grpSpPr>
          <a:xfrm>
            <a:off x="4248115" y="6436745"/>
            <a:ext cx="4636981" cy="2129287"/>
            <a:chOff x="4003940" y="363747"/>
            <a:chExt cx="4192206" cy="212928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1F208C3-5B6B-177E-AB44-DF9FBA55AA0A}"/>
                </a:ext>
              </a:extLst>
            </p:cNvPr>
            <p:cNvSpPr/>
            <p:nvPr/>
          </p:nvSpPr>
          <p:spPr>
            <a:xfrm>
              <a:off x="4003940" y="363747"/>
              <a:ext cx="4192206" cy="2129287"/>
            </a:xfrm>
            <a:prstGeom prst="roundRect">
              <a:avLst>
                <a:gd name="adj" fmla="val 2345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BE6CD1-F123-4D7D-9325-EFFCDBA17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9306" y="1383051"/>
              <a:ext cx="3812875" cy="10503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53DF85-DB70-6623-EEF1-F02F204986B2}"/>
                </a:ext>
              </a:extLst>
            </p:cNvPr>
            <p:cNvCxnSpPr>
              <a:cxnSpLocks/>
            </p:cNvCxnSpPr>
            <p:nvPr/>
          </p:nvCxnSpPr>
          <p:spPr>
            <a:xfrm>
              <a:off x="4149306" y="1909702"/>
              <a:ext cx="605669" cy="0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AD26D8-A895-8EC1-C5D1-99C5A6F54FC2}"/>
                    </a:ext>
                  </a:extLst>
                </p:cNvPr>
                <p:cNvSpPr txBox="1"/>
                <p:nvPr/>
              </p:nvSpPr>
              <p:spPr>
                <a:xfrm>
                  <a:off x="5919737" y="996137"/>
                  <a:ext cx="554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AD26D8-A895-8EC1-C5D1-99C5A6F54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737" y="996137"/>
                  <a:ext cx="55409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43306E-21A1-B01E-5839-0E6F18D4413E}"/>
                    </a:ext>
                  </a:extLst>
                </p:cNvPr>
                <p:cNvSpPr txBox="1"/>
                <p:nvPr/>
              </p:nvSpPr>
              <p:spPr>
                <a:xfrm>
                  <a:off x="5370959" y="1709647"/>
                  <a:ext cx="19855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dirty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GB" b="1" dirty="0"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en-GB" b="1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43306E-21A1-B01E-5839-0E6F18D4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959" y="1709647"/>
                  <a:ext cx="198555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4EDD6F02-0945-6BA1-F88C-D990317CD7AF}"/>
                </a:ext>
              </a:extLst>
            </p:cNvPr>
            <p:cNvCxnSpPr>
              <a:cxnSpLocks/>
            </p:cNvCxnSpPr>
            <p:nvPr/>
          </p:nvCxnSpPr>
          <p:spPr>
            <a:xfrm>
              <a:off x="7356512" y="1909702"/>
              <a:ext cx="605669" cy="0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50781A59-6D98-50F1-BEBF-64F1799DDC0B}"/>
              </a:ext>
            </a:extLst>
          </p:cNvPr>
          <p:cNvGrpSpPr/>
          <p:nvPr/>
        </p:nvGrpSpPr>
        <p:grpSpPr>
          <a:xfrm>
            <a:off x="4248115" y="8669308"/>
            <a:ext cx="4636981" cy="2613697"/>
            <a:chOff x="4092923" y="622416"/>
            <a:chExt cx="5175884" cy="1624052"/>
          </a:xfrm>
        </p:grpSpPr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4A6937A1-21FC-A567-58A7-15462778C47B}"/>
                </a:ext>
              </a:extLst>
            </p:cNvPr>
            <p:cNvSpPr/>
            <p:nvPr/>
          </p:nvSpPr>
          <p:spPr>
            <a:xfrm>
              <a:off x="4092923" y="622416"/>
              <a:ext cx="5175884" cy="1624052"/>
            </a:xfrm>
            <a:prstGeom prst="roundRect">
              <a:avLst>
                <a:gd name="adj" fmla="val 2345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25EE3C9D-47C5-05CC-A863-2BE5A9793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2399" y="1177544"/>
              <a:ext cx="4866611" cy="25946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B4129886-BF2A-6B9E-01BC-5B5605C6A692}"/>
                </a:ext>
              </a:extLst>
            </p:cNvPr>
            <p:cNvCxnSpPr>
              <a:cxnSpLocks/>
            </p:cNvCxnSpPr>
            <p:nvPr/>
          </p:nvCxnSpPr>
          <p:spPr>
            <a:xfrm>
              <a:off x="4149306" y="1685421"/>
              <a:ext cx="575928" cy="0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4A1F05CA-B110-982A-C38E-6D65F2897AAD}"/>
                    </a:ext>
                  </a:extLst>
                </p:cNvPr>
                <p:cNvSpPr txBox="1"/>
                <p:nvPr/>
              </p:nvSpPr>
              <p:spPr>
                <a:xfrm>
                  <a:off x="6538785" y="948055"/>
                  <a:ext cx="554091" cy="229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4A1F05CA-B110-982A-C38E-6D65F2897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785" y="948055"/>
                  <a:ext cx="554091" cy="2294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6C4F59F2-02BF-2970-E120-18FBD3FA5FB7}"/>
                    </a:ext>
                  </a:extLst>
                </p:cNvPr>
                <p:cNvSpPr txBox="1"/>
                <p:nvPr/>
              </p:nvSpPr>
              <p:spPr>
                <a:xfrm>
                  <a:off x="4725233" y="1411109"/>
                  <a:ext cx="4051326" cy="503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𝒕𝒓𝒂𝒏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𝒓𝒐𝒕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  <m:sup>
                                      <m: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𝒕𝒓𝒂𝒏</m:t>
                                      </m:r>
                                    </m:sup>
                                  </m:sSubSup>
                                  <m:r>
                                    <a:rPr lang="en-GB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  <m:sSup>
                                    <m:sSupPr>
                                      <m:ctrlP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p>
                                      <m: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𝒕𝒓𝒂𝒏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  <m:d>
                                    <m:dPr>
                                      <m:ctrlP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𝒕𝒓𝒂𝒏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6C4F59F2-02BF-2970-E120-18FBD3FA5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233" y="1411109"/>
                  <a:ext cx="4051326" cy="5037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3" name="Straight Arrow Connector 1042">
              <a:extLst>
                <a:ext uri="{FF2B5EF4-FFF2-40B4-BE49-F238E27FC236}">
                  <a16:creationId xmlns:a16="http://schemas.microsoft.com/office/drawing/2014/main" id="{AC864F64-0F74-2B2C-53B3-30EAE665D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3891" y="1685421"/>
              <a:ext cx="531805" cy="5925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F9B5154-339C-9868-2FDE-ACD239EF35F3}"/>
              </a:ext>
            </a:extLst>
          </p:cNvPr>
          <p:cNvSpPr txBox="1"/>
          <p:nvPr/>
        </p:nvSpPr>
        <p:spPr>
          <a:xfrm>
            <a:off x="5760167" y="8824047"/>
            <a:ext cx="197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Shared Control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402F53A9-C92D-2946-096F-6F73C29C0843}"/>
              </a:ext>
            </a:extLst>
          </p:cNvPr>
          <p:cNvSpPr txBox="1"/>
          <p:nvPr/>
        </p:nvSpPr>
        <p:spPr>
          <a:xfrm>
            <a:off x="5884303" y="6553050"/>
            <a:ext cx="197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Full Control</a:t>
            </a: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83BB387-1C71-D868-DF73-E2B8CC0239A5}"/>
              </a:ext>
            </a:extLst>
          </p:cNvPr>
          <p:cNvGrpSpPr/>
          <p:nvPr/>
        </p:nvGrpSpPr>
        <p:grpSpPr>
          <a:xfrm>
            <a:off x="8989863" y="6455180"/>
            <a:ext cx="1953056" cy="4832801"/>
            <a:chOff x="9320655" y="886511"/>
            <a:chExt cx="1953056" cy="483280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446B1D7-6643-3F6A-8ACC-F02C8CB16B4B}"/>
                </a:ext>
              </a:extLst>
            </p:cNvPr>
            <p:cNvSpPr/>
            <p:nvPr/>
          </p:nvSpPr>
          <p:spPr>
            <a:xfrm>
              <a:off x="9320655" y="886511"/>
              <a:ext cx="1915465" cy="4832801"/>
            </a:xfrm>
            <a:prstGeom prst="roundRect">
              <a:avLst>
                <a:gd name="adj" fmla="val 22743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CD09416C-BC5B-370B-F500-E63B7CC2E6C1}"/>
                </a:ext>
              </a:extLst>
            </p:cNvPr>
            <p:cNvGrpSpPr/>
            <p:nvPr/>
          </p:nvGrpSpPr>
          <p:grpSpPr>
            <a:xfrm>
              <a:off x="9792622" y="1324095"/>
              <a:ext cx="1481089" cy="1280362"/>
              <a:chOff x="10159646" y="1329399"/>
              <a:chExt cx="1869421" cy="143092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A562BC-EB57-296D-0467-6CC52508B0BF}"/>
                  </a:ext>
                </a:extLst>
              </p:cNvPr>
              <p:cNvSpPr txBox="1"/>
              <p:nvPr/>
            </p:nvSpPr>
            <p:spPr>
              <a:xfrm>
                <a:off x="10159646" y="2347560"/>
                <a:ext cx="1869421" cy="41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Tactile sensor</a:t>
                </a:r>
              </a:p>
            </p:txBody>
          </p:sp>
          <p:pic>
            <p:nvPicPr>
              <p:cNvPr id="1053" name="Picture 18" descr="XR1944 — XELA Robotics">
                <a:extLst>
                  <a:ext uri="{FF2B5EF4-FFF2-40B4-BE49-F238E27FC236}">
                    <a16:creationId xmlns:a16="http://schemas.microsoft.com/office/drawing/2014/main" id="{E37D0171-2A7E-B4E1-8374-50FDA7E01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5894" y="1329399"/>
                <a:ext cx="1188261" cy="1102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05F0D37B-9C59-9D0B-5555-19E9B55F15D6}"/>
                </a:ext>
              </a:extLst>
            </p:cNvPr>
            <p:cNvGrpSpPr/>
            <p:nvPr/>
          </p:nvGrpSpPr>
          <p:grpSpPr>
            <a:xfrm>
              <a:off x="10047394" y="4079945"/>
              <a:ext cx="1062199" cy="1326203"/>
              <a:chOff x="10321429" y="4200209"/>
              <a:chExt cx="1062199" cy="1326203"/>
            </a:xfrm>
          </p:grpSpPr>
          <p:pic>
            <p:nvPicPr>
              <p:cNvPr id="1052" name="Picture 16">
                <a:extLst>
                  <a:ext uri="{FF2B5EF4-FFF2-40B4-BE49-F238E27FC236}">
                    <a16:creationId xmlns:a16="http://schemas.microsoft.com/office/drawing/2014/main" id="{2EBCD26C-6B7D-6261-D0B2-A5CFF2F363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8" t="13284" r="16741" b="14576"/>
              <a:stretch/>
            </p:blipFill>
            <p:spPr bwMode="auto">
              <a:xfrm>
                <a:off x="10321429" y="4200209"/>
                <a:ext cx="1062199" cy="1085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CCF607B0-415A-E0B9-EA8F-9A660ADB787E}"/>
                  </a:ext>
                </a:extLst>
              </p:cNvPr>
              <p:cNvSpPr txBox="1"/>
              <p:nvPr/>
            </p:nvSpPr>
            <p:spPr>
              <a:xfrm>
                <a:off x="10612641" y="5157080"/>
                <a:ext cx="6029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UR5</a:t>
                </a: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55ECFD95-3642-D6CB-3817-6A15B5D80F9C}"/>
                </a:ext>
              </a:extLst>
            </p:cNvPr>
            <p:cNvGrpSpPr/>
            <p:nvPr/>
          </p:nvGrpSpPr>
          <p:grpSpPr>
            <a:xfrm>
              <a:off x="9387035" y="1529402"/>
              <a:ext cx="651322" cy="400110"/>
              <a:chOff x="9387035" y="1529402"/>
              <a:chExt cx="651322" cy="400110"/>
            </a:xfrm>
          </p:grpSpPr>
          <p:cxnSp>
            <p:nvCxnSpPr>
              <p:cNvPr id="1059" name="Straight Arrow Connector 1058">
                <a:extLst>
                  <a:ext uri="{FF2B5EF4-FFF2-40B4-BE49-F238E27FC236}">
                    <a16:creationId xmlns:a16="http://schemas.microsoft.com/office/drawing/2014/main" id="{BF0B321C-2187-1037-3038-5C714E2A8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87035" y="1903123"/>
                <a:ext cx="651322" cy="26389"/>
              </a:xfrm>
              <a:prstGeom prst="straightConnector1">
                <a:avLst/>
              </a:prstGeom>
              <a:ln w="63500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1" name="TextBox 1060">
                    <a:extLst>
                      <a:ext uri="{FF2B5EF4-FFF2-40B4-BE49-F238E27FC236}">
                        <a16:creationId xmlns:a16="http://schemas.microsoft.com/office/drawing/2014/main" id="{8F697399-AB14-4F7D-590E-3BA42872E2D3}"/>
                      </a:ext>
                    </a:extLst>
                  </p:cNvPr>
                  <p:cNvSpPr txBox="1"/>
                  <p:nvPr/>
                </p:nvSpPr>
                <p:spPr>
                  <a:xfrm>
                    <a:off x="9615589" y="1529402"/>
                    <a:ext cx="3554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GB" b="1" dirty="0"/>
                  </a:p>
                </p:txBody>
              </p:sp>
            </mc:Choice>
            <mc:Fallback xmlns="">
              <p:sp>
                <p:nvSpPr>
                  <p:cNvPr id="1061" name="TextBox 1060">
                    <a:extLst>
                      <a:ext uri="{FF2B5EF4-FFF2-40B4-BE49-F238E27FC236}">
                        <a16:creationId xmlns:a16="http://schemas.microsoft.com/office/drawing/2014/main" id="{8F697399-AB14-4F7D-590E-3BA42872E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5589" y="1529402"/>
                    <a:ext cx="35548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09E836B4-E02C-4B60-BA3F-B0D68A6124AA}"/>
                </a:ext>
              </a:extLst>
            </p:cNvPr>
            <p:cNvGrpSpPr/>
            <p:nvPr/>
          </p:nvGrpSpPr>
          <p:grpSpPr>
            <a:xfrm>
              <a:off x="9378553" y="4390650"/>
              <a:ext cx="875658" cy="435270"/>
              <a:chOff x="9378553" y="4390650"/>
              <a:chExt cx="875658" cy="435270"/>
            </a:xfrm>
          </p:grpSpPr>
          <p:cxnSp>
            <p:nvCxnSpPr>
              <p:cNvPr id="1060" name="Straight Arrow Connector 1059">
                <a:extLst>
                  <a:ext uri="{FF2B5EF4-FFF2-40B4-BE49-F238E27FC236}">
                    <a16:creationId xmlns:a16="http://schemas.microsoft.com/office/drawing/2014/main" id="{55D7F185-77F3-A3AB-3DD8-0C158BFFF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25" y="4818775"/>
                <a:ext cx="813786" cy="7145"/>
              </a:xfrm>
              <a:prstGeom prst="straightConnector1">
                <a:avLst/>
              </a:prstGeom>
              <a:ln w="63500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2" name="TextBox 1061">
                    <a:extLst>
                      <a:ext uri="{FF2B5EF4-FFF2-40B4-BE49-F238E27FC236}">
                        <a16:creationId xmlns:a16="http://schemas.microsoft.com/office/drawing/2014/main" id="{DAF29693-C605-0251-F495-C82DC32F9CC7}"/>
                      </a:ext>
                    </a:extLst>
                  </p:cNvPr>
                  <p:cNvSpPr txBox="1"/>
                  <p:nvPr/>
                </p:nvSpPr>
                <p:spPr>
                  <a:xfrm>
                    <a:off x="9378553" y="4390650"/>
                    <a:ext cx="8281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/>
                  </a:p>
                </p:txBody>
              </p:sp>
            </mc:Choice>
            <mc:Fallback xmlns="">
              <p:sp>
                <p:nvSpPr>
                  <p:cNvPr id="1062" name="TextBox 1061">
                    <a:extLst>
                      <a:ext uri="{FF2B5EF4-FFF2-40B4-BE49-F238E27FC236}">
                        <a16:creationId xmlns:a16="http://schemas.microsoft.com/office/drawing/2014/main" id="{DAF29693-C605-0251-F495-C82DC32F9C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8553" y="4390650"/>
                    <a:ext cx="82813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F4BC6E-884C-298B-C97D-1DA681816E41}"/>
              </a:ext>
            </a:extLst>
          </p:cNvPr>
          <p:cNvCxnSpPr>
            <a:cxnSpLocks/>
          </p:cNvCxnSpPr>
          <p:nvPr/>
        </p:nvCxnSpPr>
        <p:spPr>
          <a:xfrm>
            <a:off x="950714" y="9755855"/>
            <a:ext cx="756284" cy="567254"/>
          </a:xfrm>
          <a:prstGeom prst="bentConnector3">
            <a:avLst>
              <a:gd name="adj1" fmla="val 3400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8162BB-A71B-BE83-6A22-0DE51A52983A}"/>
              </a:ext>
            </a:extLst>
          </p:cNvPr>
          <p:cNvGrpSpPr/>
          <p:nvPr/>
        </p:nvGrpSpPr>
        <p:grpSpPr>
          <a:xfrm>
            <a:off x="1969805" y="9755854"/>
            <a:ext cx="1334574" cy="1194374"/>
            <a:chOff x="1460164" y="4230445"/>
            <a:chExt cx="1496436" cy="1129814"/>
          </a:xfrm>
        </p:grpSpPr>
        <p:pic>
          <p:nvPicPr>
            <p:cNvPr id="1028" name="Picture 4" descr="Computer keyboard with hands user Royalty Free Vector Image">
              <a:extLst>
                <a:ext uri="{FF2B5EF4-FFF2-40B4-BE49-F238E27FC236}">
                  <a16:creationId xmlns:a16="http://schemas.microsoft.com/office/drawing/2014/main" id="{DA332FFC-ABAF-85D4-B380-0FEA0D937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" t="18055" r="7600" b="26709"/>
            <a:stretch/>
          </p:blipFill>
          <p:spPr bwMode="auto">
            <a:xfrm>
              <a:off x="1460164" y="4230445"/>
              <a:ext cx="1291019" cy="88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851590-3D04-41C7-E050-FD39EE90B1EC}"/>
                </a:ext>
              </a:extLst>
            </p:cNvPr>
            <p:cNvSpPr txBox="1"/>
            <p:nvPr/>
          </p:nvSpPr>
          <p:spPr>
            <a:xfrm>
              <a:off x="1460164" y="5010891"/>
              <a:ext cx="1496436" cy="34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Input device</a:t>
              </a:r>
            </a:p>
          </p:txBody>
        </p:sp>
      </p:grp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2B2FACC-6F33-F00B-8B24-2AAA343140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8451" y="7517761"/>
            <a:ext cx="757398" cy="568658"/>
          </a:xfrm>
          <a:prstGeom prst="bentConnector3">
            <a:avLst>
              <a:gd name="adj1" fmla="val 100304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46976D71-CB3D-BC02-C3F4-6571AA0EBB27}"/>
              </a:ext>
            </a:extLst>
          </p:cNvPr>
          <p:cNvGrpSpPr/>
          <p:nvPr/>
        </p:nvGrpSpPr>
        <p:grpSpPr>
          <a:xfrm>
            <a:off x="11077033" y="8189997"/>
            <a:ext cx="1498768" cy="1565859"/>
            <a:chOff x="10716671" y="2609933"/>
            <a:chExt cx="1498768" cy="1565859"/>
          </a:xfrm>
        </p:grpSpPr>
        <p:pic>
          <p:nvPicPr>
            <p:cNvPr id="1034" name="Picture 10" descr="Paciente tendido en cama médica con: vector de stock (libre de regalías)  598549922 | Shutterstock">
              <a:extLst>
                <a:ext uri="{FF2B5EF4-FFF2-40B4-BE49-F238E27FC236}">
                  <a16:creationId xmlns:a16="http://schemas.microsoft.com/office/drawing/2014/main" id="{FB53B403-6845-1641-73A0-03219515D7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 t="5528" r="2508" b="12635"/>
            <a:stretch/>
          </p:blipFill>
          <p:spPr bwMode="auto">
            <a:xfrm>
              <a:off x="10716671" y="2609933"/>
              <a:ext cx="1312618" cy="127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1759ABB1-B343-FCD6-E580-28BD2C36BE45}"/>
                </a:ext>
              </a:extLst>
            </p:cNvPr>
            <p:cNvSpPr txBox="1"/>
            <p:nvPr/>
          </p:nvSpPr>
          <p:spPr>
            <a:xfrm>
              <a:off x="11013187" y="3806460"/>
              <a:ext cx="1202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Patient</a:t>
              </a:r>
            </a:p>
          </p:txBody>
        </p:sp>
      </p:grp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26855977-3685-73A9-FA55-A1348CD79EFF}"/>
              </a:ext>
            </a:extLst>
          </p:cNvPr>
          <p:cNvCxnSpPr>
            <a:cxnSpLocks/>
            <a:endCxn id="1048" idx="2"/>
          </p:cNvCxnSpPr>
          <p:nvPr/>
        </p:nvCxnSpPr>
        <p:spPr>
          <a:xfrm flipV="1">
            <a:off x="11127243" y="9755856"/>
            <a:ext cx="847432" cy="638733"/>
          </a:xfrm>
          <a:prstGeom prst="bentConnector2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1" name="Connector: Elbow 1050">
            <a:extLst>
              <a:ext uri="{FF2B5EF4-FFF2-40B4-BE49-F238E27FC236}">
                <a16:creationId xmlns:a16="http://schemas.microsoft.com/office/drawing/2014/main" id="{724170DC-74CD-EE83-D7E3-DA835AB1E1A0}"/>
              </a:ext>
            </a:extLst>
          </p:cNvPr>
          <p:cNvCxnSpPr>
            <a:cxnSpLocks/>
          </p:cNvCxnSpPr>
          <p:nvPr/>
        </p:nvCxnSpPr>
        <p:spPr>
          <a:xfrm rot="10800000">
            <a:off x="11112341" y="7466550"/>
            <a:ext cx="862334" cy="590892"/>
          </a:xfrm>
          <a:prstGeom prst="bentConnector3">
            <a:avLst>
              <a:gd name="adj1" fmla="val 3608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01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EFC3E-8D80-62CE-9BF3-82BC0DCF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61" y="4491208"/>
            <a:ext cx="3797338" cy="127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A0657-9550-06F0-562D-19C5D4598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61" y="5815433"/>
            <a:ext cx="3797339" cy="1296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C62F8-B7F7-8381-DD35-B91C1F007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62" y="7112313"/>
            <a:ext cx="3797338" cy="1292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D8B08-B54C-EC41-B6C3-98E659B37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461" y="8412800"/>
            <a:ext cx="3797338" cy="1349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C4DC2A-C0D5-D177-BCF2-84EDD25B2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461" y="9681416"/>
            <a:ext cx="3797338" cy="1337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42FD8-FE8A-D939-1D0A-87637C8E6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195" y="4482836"/>
            <a:ext cx="3797339" cy="1287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245ACE-DD79-956D-3479-B044E0256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1194" y="5815433"/>
            <a:ext cx="3797338" cy="1268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2256B-93F7-089F-7700-AA5001BA8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1194" y="7123332"/>
            <a:ext cx="3797338" cy="1263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158119-2AF3-C09A-3D99-2C389610E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1194" y="8400891"/>
            <a:ext cx="3797338" cy="1280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F71819-76F0-7537-F131-ED7DB09D3A2B}"/>
              </a:ext>
            </a:extLst>
          </p:cNvPr>
          <p:cNvSpPr txBox="1"/>
          <p:nvPr/>
        </p:nvSpPr>
        <p:spPr>
          <a:xfrm>
            <a:off x="900590" y="4446002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(a1)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5BE223-DD3B-48F9-055E-A69E0AA9F7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1194" y="9704123"/>
            <a:ext cx="3797338" cy="12588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6AFC61-ACF2-FC3D-A9DF-900F8BFBC19C}"/>
              </a:ext>
            </a:extLst>
          </p:cNvPr>
          <p:cNvSpPr txBox="1"/>
          <p:nvPr/>
        </p:nvSpPr>
        <p:spPr>
          <a:xfrm>
            <a:off x="900589" y="5812326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(a2)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04255E-DA6C-4DA0-7B7E-CEBF0AA13986}"/>
              </a:ext>
            </a:extLst>
          </p:cNvPr>
          <p:cNvSpPr txBox="1"/>
          <p:nvPr/>
        </p:nvSpPr>
        <p:spPr>
          <a:xfrm>
            <a:off x="872865" y="7107196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(a3)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1215B-E553-B8D3-FD6C-92F7212DE020}"/>
              </a:ext>
            </a:extLst>
          </p:cNvPr>
          <p:cNvSpPr txBox="1"/>
          <p:nvPr/>
        </p:nvSpPr>
        <p:spPr>
          <a:xfrm>
            <a:off x="872865" y="8446442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(a4)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052C2C-28E7-53B3-C2E4-9F62172B28BA}"/>
              </a:ext>
            </a:extLst>
          </p:cNvPr>
          <p:cNvSpPr txBox="1"/>
          <p:nvPr/>
        </p:nvSpPr>
        <p:spPr>
          <a:xfrm>
            <a:off x="865301" y="9704123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(a5)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A32468-426E-C5E5-93FF-C1CAD87A2F76}"/>
              </a:ext>
            </a:extLst>
          </p:cNvPr>
          <p:cNvSpPr txBox="1"/>
          <p:nvPr/>
        </p:nvSpPr>
        <p:spPr>
          <a:xfrm>
            <a:off x="5204665" y="4482836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(b1)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7FB80-5C81-EC41-4789-6DDD633418CF}"/>
              </a:ext>
            </a:extLst>
          </p:cNvPr>
          <p:cNvSpPr txBox="1"/>
          <p:nvPr/>
        </p:nvSpPr>
        <p:spPr>
          <a:xfrm>
            <a:off x="5204664" y="5849160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(b2)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35AF50-FE85-8C9A-8145-03FF846D1D18}"/>
              </a:ext>
            </a:extLst>
          </p:cNvPr>
          <p:cNvSpPr txBox="1"/>
          <p:nvPr/>
        </p:nvSpPr>
        <p:spPr>
          <a:xfrm>
            <a:off x="5176940" y="7144030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(b3)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D1C2B-39D4-1AE0-D015-2BBFC01B4892}"/>
              </a:ext>
            </a:extLst>
          </p:cNvPr>
          <p:cNvSpPr txBox="1"/>
          <p:nvPr/>
        </p:nvSpPr>
        <p:spPr>
          <a:xfrm>
            <a:off x="5176940" y="8483276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(b4)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0031D1-1120-244A-48DE-CF8E3F2B307F}"/>
              </a:ext>
            </a:extLst>
          </p:cNvPr>
          <p:cNvSpPr txBox="1"/>
          <p:nvPr/>
        </p:nvSpPr>
        <p:spPr>
          <a:xfrm>
            <a:off x="5169376" y="9740957"/>
            <a:ext cx="49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(b5)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285169-8250-8CB6-6D60-F9868EDAC6F0}"/>
              </a:ext>
            </a:extLst>
          </p:cNvPr>
          <p:cNvSpPr txBox="1"/>
          <p:nvPr/>
        </p:nvSpPr>
        <p:spPr>
          <a:xfrm>
            <a:off x="2488197" y="4184665"/>
            <a:ext cx="167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(a) Soft tissue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30FA4C-371F-753E-6FA9-D7B3CCA8C164}"/>
              </a:ext>
            </a:extLst>
          </p:cNvPr>
          <p:cNvSpPr txBox="1"/>
          <p:nvPr/>
        </p:nvSpPr>
        <p:spPr>
          <a:xfrm>
            <a:off x="6738436" y="4184665"/>
            <a:ext cx="167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(b) Hard nodule</a:t>
            </a:r>
          </a:p>
        </p:txBody>
      </p:sp>
    </p:spTree>
    <p:extLst>
      <p:ext uri="{BB962C8B-B14F-4D97-AF65-F5344CB8AC3E}">
        <p14:creationId xmlns:p14="http://schemas.microsoft.com/office/powerpoint/2010/main" val="188036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9A7A2A18-583A-12A7-96D1-B4FEAC42DB52}"/>
              </a:ext>
            </a:extLst>
          </p:cNvPr>
          <p:cNvSpPr/>
          <p:nvPr/>
        </p:nvSpPr>
        <p:spPr>
          <a:xfrm>
            <a:off x="11025109" y="6443918"/>
            <a:ext cx="1430915" cy="4832801"/>
          </a:xfrm>
          <a:prstGeom prst="roundRect">
            <a:avLst>
              <a:gd name="adj" fmla="val 2536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DBA285-7C43-5DA2-36E7-E0A39B407D83}"/>
              </a:ext>
            </a:extLst>
          </p:cNvPr>
          <p:cNvSpPr/>
          <p:nvPr/>
        </p:nvSpPr>
        <p:spPr>
          <a:xfrm>
            <a:off x="370317" y="6466574"/>
            <a:ext cx="1455134" cy="4832801"/>
          </a:xfrm>
          <a:prstGeom prst="roundRect">
            <a:avLst>
              <a:gd name="adj" fmla="val 2536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EC63FE-8687-66AE-1363-6C8C3E9C7237}"/>
              </a:ext>
            </a:extLst>
          </p:cNvPr>
          <p:cNvSpPr/>
          <p:nvPr/>
        </p:nvSpPr>
        <p:spPr>
          <a:xfrm>
            <a:off x="1925577" y="6466575"/>
            <a:ext cx="2192722" cy="4832801"/>
          </a:xfrm>
          <a:prstGeom prst="roundRect">
            <a:avLst>
              <a:gd name="adj" fmla="val 1513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7F5AA6-136D-8A4C-A692-A39FCE348C50}"/>
              </a:ext>
            </a:extLst>
          </p:cNvPr>
          <p:cNvGrpSpPr/>
          <p:nvPr/>
        </p:nvGrpSpPr>
        <p:grpSpPr>
          <a:xfrm>
            <a:off x="443263" y="8023833"/>
            <a:ext cx="1307479" cy="1497298"/>
            <a:chOff x="317239" y="2318761"/>
            <a:chExt cx="1506264" cy="18443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FC9FA8-62E9-8935-363A-069CEEC8A6DD}"/>
                </a:ext>
              </a:extLst>
            </p:cNvPr>
            <p:cNvSpPr txBox="1"/>
            <p:nvPr/>
          </p:nvSpPr>
          <p:spPr>
            <a:xfrm>
              <a:off x="438464" y="3708200"/>
              <a:ext cx="1385039" cy="454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Physician</a:t>
              </a:r>
            </a:p>
          </p:txBody>
        </p:sp>
        <p:pic>
          <p:nvPicPr>
            <p:cNvPr id="2" name="Picture 2" descr="Male doctor typing in a computer - Stock Illustration [95827150] - PIXTA">
              <a:extLst>
                <a:ext uri="{FF2B5EF4-FFF2-40B4-BE49-F238E27FC236}">
                  <a16:creationId xmlns:a16="http://schemas.microsoft.com/office/drawing/2014/main" id="{B00FCD16-3B78-367D-7F81-6B04E5CA0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" t="3336" r="3617" b="4374"/>
            <a:stretch/>
          </p:blipFill>
          <p:spPr bwMode="auto">
            <a:xfrm>
              <a:off x="317239" y="2318761"/>
              <a:ext cx="1388016" cy="1422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67513C-143E-3FE5-41F7-7F20612F7980}"/>
              </a:ext>
            </a:extLst>
          </p:cNvPr>
          <p:cNvGrpSpPr/>
          <p:nvPr/>
        </p:nvGrpSpPr>
        <p:grpSpPr>
          <a:xfrm>
            <a:off x="2020660" y="6555342"/>
            <a:ext cx="1158420" cy="1226000"/>
            <a:chOff x="1467793" y="991186"/>
            <a:chExt cx="1291931" cy="14368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36A621-C450-9C61-0E69-027F72E28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11" t="13256" r="12218" b="12479"/>
            <a:stretch/>
          </p:blipFill>
          <p:spPr bwMode="auto">
            <a:xfrm>
              <a:off x="1467793" y="1329022"/>
              <a:ext cx="1291931" cy="1098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6B43B-39FD-49B2-6257-E4EBB37F925D}"/>
                </a:ext>
              </a:extLst>
            </p:cNvPr>
            <p:cNvSpPr txBox="1"/>
            <p:nvPr/>
          </p:nvSpPr>
          <p:spPr>
            <a:xfrm>
              <a:off x="1807672" y="991186"/>
              <a:ext cx="602951" cy="43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GUI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85BFB2-B522-F318-5E11-F9ECC4F1A4AA}"/>
              </a:ext>
            </a:extLst>
          </p:cNvPr>
          <p:cNvCxnSpPr>
            <a:cxnSpLocks/>
          </p:cNvCxnSpPr>
          <p:nvPr/>
        </p:nvCxnSpPr>
        <p:spPr>
          <a:xfrm flipH="1">
            <a:off x="3269052" y="7309396"/>
            <a:ext cx="738167" cy="1"/>
          </a:xfrm>
          <a:prstGeom prst="straightConnector1">
            <a:avLst/>
          </a:prstGeom>
          <a:ln w="635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0B74B0-0EB7-B4E9-BB51-6CA0D08D4F94}"/>
              </a:ext>
            </a:extLst>
          </p:cNvPr>
          <p:cNvCxnSpPr>
            <a:cxnSpLocks/>
          </p:cNvCxnSpPr>
          <p:nvPr/>
        </p:nvCxnSpPr>
        <p:spPr>
          <a:xfrm>
            <a:off x="3262624" y="9944834"/>
            <a:ext cx="844045" cy="0"/>
          </a:xfrm>
          <a:prstGeom prst="straightConnector1">
            <a:avLst/>
          </a:prstGeom>
          <a:ln w="635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5FAB48-AA20-C9D7-78F5-42783ACEE0FC}"/>
                  </a:ext>
                </a:extLst>
              </p:cNvPr>
              <p:cNvSpPr txBox="1"/>
              <p:nvPr/>
            </p:nvSpPr>
            <p:spPr>
              <a:xfrm>
                <a:off x="3471452" y="6924674"/>
                <a:ext cx="355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5FAB48-AA20-C9D7-78F5-42783ACEE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452" y="6924674"/>
                <a:ext cx="3554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9E0296-8F10-1B2D-3CEC-9CC0706EF547}"/>
                  </a:ext>
                </a:extLst>
              </p:cNvPr>
              <p:cNvSpPr txBox="1"/>
              <p:nvPr/>
            </p:nvSpPr>
            <p:spPr>
              <a:xfrm>
                <a:off x="1895795" y="10461045"/>
                <a:ext cx="24047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: robot pose at time 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>
                        <a:latin typeface="Cambria Math" panose="02040503050406030204" pitchFamily="18" charset="0"/>
                      </a:rPr>
                      <m:t>ΔP</m:t>
                    </m:r>
                  </m:oMath>
                </a14:m>
                <a:r>
                  <a:rPr lang="en-GB" sz="1600" dirty="0"/>
                  <a:t>: movement command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9E0296-8F10-1B2D-3CEC-9CC0706E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95" y="10461045"/>
                <a:ext cx="2404793" cy="584775"/>
              </a:xfrm>
              <a:prstGeom prst="rect">
                <a:avLst/>
              </a:prstGeom>
              <a:blipFill>
                <a:blip r:embed="rId5"/>
                <a:stretch>
                  <a:fillRect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43A6C96B-9050-6C1C-91CE-8056320E96E8}"/>
              </a:ext>
            </a:extLst>
          </p:cNvPr>
          <p:cNvGrpSpPr/>
          <p:nvPr/>
        </p:nvGrpSpPr>
        <p:grpSpPr>
          <a:xfrm>
            <a:off x="4248115" y="6436745"/>
            <a:ext cx="4636981" cy="2129287"/>
            <a:chOff x="4003940" y="363747"/>
            <a:chExt cx="4192206" cy="212928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1F208C3-5B6B-177E-AB44-DF9FBA55AA0A}"/>
                </a:ext>
              </a:extLst>
            </p:cNvPr>
            <p:cNvSpPr/>
            <p:nvPr/>
          </p:nvSpPr>
          <p:spPr>
            <a:xfrm>
              <a:off x="4003940" y="363747"/>
              <a:ext cx="4192206" cy="2129287"/>
            </a:xfrm>
            <a:prstGeom prst="roundRect">
              <a:avLst>
                <a:gd name="adj" fmla="val 2345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BE6CD1-F123-4D7D-9325-EFFCDBA17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9306" y="1081132"/>
              <a:ext cx="3812875" cy="10503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53DF85-DB70-6623-EEF1-F02F204986B2}"/>
                </a:ext>
              </a:extLst>
            </p:cNvPr>
            <p:cNvCxnSpPr>
              <a:cxnSpLocks/>
            </p:cNvCxnSpPr>
            <p:nvPr/>
          </p:nvCxnSpPr>
          <p:spPr>
            <a:xfrm>
              <a:off x="4149306" y="1607783"/>
              <a:ext cx="605669" cy="0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AD26D8-A895-8EC1-C5D1-99C5A6F54FC2}"/>
                    </a:ext>
                  </a:extLst>
                </p:cNvPr>
                <p:cNvSpPr txBox="1"/>
                <p:nvPr/>
              </p:nvSpPr>
              <p:spPr>
                <a:xfrm>
                  <a:off x="5919737" y="694218"/>
                  <a:ext cx="554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AD26D8-A895-8EC1-C5D1-99C5A6F54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737" y="694218"/>
                  <a:ext cx="55409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43306E-21A1-B01E-5839-0E6F18D4413E}"/>
                    </a:ext>
                  </a:extLst>
                </p:cNvPr>
                <p:cNvSpPr txBox="1"/>
                <p:nvPr/>
              </p:nvSpPr>
              <p:spPr>
                <a:xfrm>
                  <a:off x="5370959" y="1407728"/>
                  <a:ext cx="19855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dirty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GB" b="1" dirty="0"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en-GB" b="1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43306E-21A1-B01E-5839-0E6F18D4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959" y="1407728"/>
                  <a:ext cx="198555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4EDD6F02-0945-6BA1-F88C-D990317CD7AF}"/>
                </a:ext>
              </a:extLst>
            </p:cNvPr>
            <p:cNvCxnSpPr>
              <a:cxnSpLocks/>
            </p:cNvCxnSpPr>
            <p:nvPr/>
          </p:nvCxnSpPr>
          <p:spPr>
            <a:xfrm>
              <a:off x="7356512" y="1607783"/>
              <a:ext cx="605669" cy="0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50781A59-6D98-50F1-BEBF-64F1799DDC0B}"/>
              </a:ext>
            </a:extLst>
          </p:cNvPr>
          <p:cNvGrpSpPr/>
          <p:nvPr/>
        </p:nvGrpSpPr>
        <p:grpSpPr>
          <a:xfrm>
            <a:off x="4248115" y="8669308"/>
            <a:ext cx="4636981" cy="2613697"/>
            <a:chOff x="4092923" y="622416"/>
            <a:chExt cx="5175884" cy="1624052"/>
          </a:xfrm>
        </p:grpSpPr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4A6937A1-21FC-A567-58A7-15462778C47B}"/>
                </a:ext>
              </a:extLst>
            </p:cNvPr>
            <p:cNvSpPr/>
            <p:nvPr/>
          </p:nvSpPr>
          <p:spPr>
            <a:xfrm>
              <a:off x="4092923" y="622416"/>
              <a:ext cx="5175884" cy="1624052"/>
            </a:xfrm>
            <a:prstGeom prst="roundRect">
              <a:avLst>
                <a:gd name="adj" fmla="val 11569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25EE3C9D-47C5-05CC-A863-2BE5A9793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838" y="1081064"/>
              <a:ext cx="4927172" cy="20662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B4129886-BF2A-6B9E-01BC-5B5605C6A692}"/>
                </a:ext>
              </a:extLst>
            </p:cNvPr>
            <p:cNvCxnSpPr>
              <a:cxnSpLocks/>
            </p:cNvCxnSpPr>
            <p:nvPr/>
          </p:nvCxnSpPr>
          <p:spPr>
            <a:xfrm>
              <a:off x="4149307" y="1471019"/>
              <a:ext cx="575927" cy="0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4A1F05CA-B110-982A-C38E-6D65F2897AAD}"/>
                    </a:ext>
                  </a:extLst>
                </p:cNvPr>
                <p:cNvSpPr txBox="1"/>
                <p:nvPr/>
              </p:nvSpPr>
              <p:spPr>
                <a:xfrm>
                  <a:off x="6538785" y="851575"/>
                  <a:ext cx="554091" cy="229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4A1F05CA-B110-982A-C38E-6D65F2897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785" y="851575"/>
                  <a:ext cx="554091" cy="2294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6C4F59F2-02BF-2970-E120-18FBD3FA5FB7}"/>
                    </a:ext>
                  </a:extLst>
                </p:cNvPr>
                <p:cNvSpPr txBox="1"/>
                <p:nvPr/>
              </p:nvSpPr>
              <p:spPr>
                <a:xfrm>
                  <a:off x="4725233" y="1196706"/>
                  <a:ext cx="4051326" cy="503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𝒕𝒓𝒂𝒏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𝒓𝒐𝒕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  <m:sup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𝒕𝒓𝒂𝒏</m:t>
                                      </m:r>
                                    </m:sup>
                                  </m:sSubSup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1" dirty="0"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  <m:sSup>
                                    <m:sSupPr>
                                      <m:ctrlP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dirty="0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p>
                                      <m:r>
                                        <a:rPr lang="en-GB" b="1" i="1" dirty="0">
                                          <a:latin typeface="Cambria Math" panose="02040503050406030204" pitchFamily="18" charset="0"/>
                                        </a:rPr>
                                        <m:t>𝒕𝒓𝒂𝒏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  <m:d>
                                    <m:dPr>
                                      <m:ctrlP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GB" b="1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𝒕𝒓𝒂𝒏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6C4F59F2-02BF-2970-E120-18FBD3FA5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233" y="1196706"/>
                  <a:ext cx="4051326" cy="5037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3" name="Straight Arrow Connector 1042">
              <a:extLst>
                <a:ext uri="{FF2B5EF4-FFF2-40B4-BE49-F238E27FC236}">
                  <a16:creationId xmlns:a16="http://schemas.microsoft.com/office/drawing/2014/main" id="{AC864F64-0F74-2B2C-53B3-30EAE665D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3891" y="1471019"/>
              <a:ext cx="531804" cy="5925"/>
            </a:xfrm>
            <a:prstGeom prst="straightConnector1">
              <a:avLst/>
            </a:prstGeom>
            <a:ln w="635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F9B5154-339C-9868-2FDE-ACD239EF35F3}"/>
              </a:ext>
            </a:extLst>
          </p:cNvPr>
          <p:cNvSpPr txBox="1"/>
          <p:nvPr/>
        </p:nvSpPr>
        <p:spPr>
          <a:xfrm>
            <a:off x="5884005" y="8681890"/>
            <a:ext cx="160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Shared Control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402F53A9-C92D-2946-096F-6F73C29C0843}"/>
              </a:ext>
            </a:extLst>
          </p:cNvPr>
          <p:cNvSpPr txBox="1"/>
          <p:nvPr/>
        </p:nvSpPr>
        <p:spPr>
          <a:xfrm>
            <a:off x="6025247" y="6519460"/>
            <a:ext cx="132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Full Control</a:t>
            </a: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83BB387-1C71-D868-DF73-E2B8CC0239A5}"/>
              </a:ext>
            </a:extLst>
          </p:cNvPr>
          <p:cNvGrpSpPr/>
          <p:nvPr/>
        </p:nvGrpSpPr>
        <p:grpSpPr>
          <a:xfrm>
            <a:off x="8989863" y="6455180"/>
            <a:ext cx="1918600" cy="4832801"/>
            <a:chOff x="9320655" y="886511"/>
            <a:chExt cx="1918600" cy="483280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446B1D7-6643-3F6A-8ACC-F02C8CB16B4B}"/>
                </a:ext>
              </a:extLst>
            </p:cNvPr>
            <p:cNvSpPr/>
            <p:nvPr/>
          </p:nvSpPr>
          <p:spPr>
            <a:xfrm>
              <a:off x="9320655" y="886511"/>
              <a:ext cx="1915465" cy="4832801"/>
            </a:xfrm>
            <a:prstGeom prst="roundRect">
              <a:avLst>
                <a:gd name="adj" fmla="val 17789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CD09416C-BC5B-370B-F500-E63B7CC2E6C1}"/>
                </a:ext>
              </a:extLst>
            </p:cNvPr>
            <p:cNvGrpSpPr/>
            <p:nvPr/>
          </p:nvGrpSpPr>
          <p:grpSpPr>
            <a:xfrm>
              <a:off x="9758166" y="1231229"/>
              <a:ext cx="1481089" cy="1079547"/>
              <a:chOff x="10116156" y="1225612"/>
              <a:chExt cx="1869421" cy="120649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A562BC-EB57-296D-0467-6CC52508B0BF}"/>
                  </a:ext>
                </a:extLst>
              </p:cNvPr>
              <p:cNvSpPr txBox="1"/>
              <p:nvPr/>
            </p:nvSpPr>
            <p:spPr>
              <a:xfrm>
                <a:off x="10116156" y="1225612"/>
                <a:ext cx="1869421" cy="41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Tactile sensor</a:t>
                </a:r>
              </a:p>
            </p:txBody>
          </p:sp>
          <p:pic>
            <p:nvPicPr>
              <p:cNvPr id="1053" name="Picture 18" descr="XR1944 — XELA Robotics">
                <a:extLst>
                  <a:ext uri="{FF2B5EF4-FFF2-40B4-BE49-F238E27FC236}">
                    <a16:creationId xmlns:a16="http://schemas.microsoft.com/office/drawing/2014/main" id="{E37D0171-2A7E-B4E1-8374-50FDA7E01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5894" y="1329399"/>
                <a:ext cx="1188261" cy="1102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05F0D37B-9C59-9D0B-5555-19E9B55F15D6}"/>
                </a:ext>
              </a:extLst>
            </p:cNvPr>
            <p:cNvGrpSpPr/>
            <p:nvPr/>
          </p:nvGrpSpPr>
          <p:grpSpPr>
            <a:xfrm>
              <a:off x="10145442" y="3625173"/>
              <a:ext cx="1062199" cy="1337142"/>
              <a:chOff x="10419477" y="3745437"/>
              <a:chExt cx="1062199" cy="1337142"/>
            </a:xfrm>
          </p:grpSpPr>
          <p:pic>
            <p:nvPicPr>
              <p:cNvPr id="1052" name="Picture 16">
                <a:extLst>
                  <a:ext uri="{FF2B5EF4-FFF2-40B4-BE49-F238E27FC236}">
                    <a16:creationId xmlns:a16="http://schemas.microsoft.com/office/drawing/2014/main" id="{2EBCD26C-6B7D-6261-D0B2-A5CFF2F363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8" t="13284" r="16741" b="14576"/>
              <a:stretch/>
            </p:blipFill>
            <p:spPr bwMode="auto">
              <a:xfrm>
                <a:off x="10419477" y="3996903"/>
                <a:ext cx="1062199" cy="1085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CCF607B0-415A-E0B9-EA8F-9A660ADB787E}"/>
                  </a:ext>
                </a:extLst>
              </p:cNvPr>
              <p:cNvSpPr txBox="1"/>
              <p:nvPr/>
            </p:nvSpPr>
            <p:spPr>
              <a:xfrm>
                <a:off x="10584216" y="3745437"/>
                <a:ext cx="6029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UR5</a:t>
                </a: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55ECFD95-3642-D6CB-3817-6A15B5D80F9C}"/>
                </a:ext>
              </a:extLst>
            </p:cNvPr>
            <p:cNvGrpSpPr/>
            <p:nvPr/>
          </p:nvGrpSpPr>
          <p:grpSpPr>
            <a:xfrm>
              <a:off x="9387035" y="1529402"/>
              <a:ext cx="651322" cy="400110"/>
              <a:chOff x="9387035" y="1529402"/>
              <a:chExt cx="651322" cy="400110"/>
            </a:xfrm>
          </p:grpSpPr>
          <p:cxnSp>
            <p:nvCxnSpPr>
              <p:cNvPr id="1059" name="Straight Arrow Connector 1058">
                <a:extLst>
                  <a:ext uri="{FF2B5EF4-FFF2-40B4-BE49-F238E27FC236}">
                    <a16:creationId xmlns:a16="http://schemas.microsoft.com/office/drawing/2014/main" id="{BF0B321C-2187-1037-3038-5C714E2A8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87035" y="1903123"/>
                <a:ext cx="651322" cy="26389"/>
              </a:xfrm>
              <a:prstGeom prst="straightConnector1">
                <a:avLst/>
              </a:prstGeom>
              <a:ln w="63500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1" name="TextBox 1060">
                    <a:extLst>
                      <a:ext uri="{FF2B5EF4-FFF2-40B4-BE49-F238E27FC236}">
                        <a16:creationId xmlns:a16="http://schemas.microsoft.com/office/drawing/2014/main" id="{8F697399-AB14-4F7D-590E-3BA42872E2D3}"/>
                      </a:ext>
                    </a:extLst>
                  </p:cNvPr>
                  <p:cNvSpPr txBox="1"/>
                  <p:nvPr/>
                </p:nvSpPr>
                <p:spPr>
                  <a:xfrm>
                    <a:off x="9615589" y="1529402"/>
                    <a:ext cx="3554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GB" b="1" dirty="0"/>
                  </a:p>
                </p:txBody>
              </p:sp>
            </mc:Choice>
            <mc:Fallback xmlns="">
              <p:sp>
                <p:nvSpPr>
                  <p:cNvPr id="1061" name="TextBox 1060">
                    <a:extLst>
                      <a:ext uri="{FF2B5EF4-FFF2-40B4-BE49-F238E27FC236}">
                        <a16:creationId xmlns:a16="http://schemas.microsoft.com/office/drawing/2014/main" id="{8F697399-AB14-4F7D-590E-3BA42872E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5589" y="1529402"/>
                    <a:ext cx="35548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09E836B4-E02C-4B60-BA3F-B0D68A6124AA}"/>
                </a:ext>
              </a:extLst>
            </p:cNvPr>
            <p:cNvGrpSpPr/>
            <p:nvPr/>
          </p:nvGrpSpPr>
          <p:grpSpPr>
            <a:xfrm>
              <a:off x="9378553" y="4080102"/>
              <a:ext cx="875658" cy="435270"/>
              <a:chOff x="9378553" y="4080102"/>
              <a:chExt cx="875658" cy="435270"/>
            </a:xfrm>
          </p:grpSpPr>
          <p:cxnSp>
            <p:nvCxnSpPr>
              <p:cNvPr id="1060" name="Straight Arrow Connector 1059">
                <a:extLst>
                  <a:ext uri="{FF2B5EF4-FFF2-40B4-BE49-F238E27FC236}">
                    <a16:creationId xmlns:a16="http://schemas.microsoft.com/office/drawing/2014/main" id="{55D7F185-77F3-A3AB-3DD8-0C158BFFF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425" y="4508227"/>
                <a:ext cx="813786" cy="7145"/>
              </a:xfrm>
              <a:prstGeom prst="straightConnector1">
                <a:avLst/>
              </a:prstGeom>
              <a:ln w="63500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2" name="TextBox 1061">
                    <a:extLst>
                      <a:ext uri="{FF2B5EF4-FFF2-40B4-BE49-F238E27FC236}">
                        <a16:creationId xmlns:a16="http://schemas.microsoft.com/office/drawing/2014/main" id="{DAF29693-C605-0251-F495-C82DC32F9CC7}"/>
                      </a:ext>
                    </a:extLst>
                  </p:cNvPr>
                  <p:cNvSpPr txBox="1"/>
                  <p:nvPr/>
                </p:nvSpPr>
                <p:spPr>
                  <a:xfrm>
                    <a:off x="9378553" y="4080102"/>
                    <a:ext cx="8281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/>
                  </a:p>
                </p:txBody>
              </p:sp>
            </mc:Choice>
            <mc:Fallback xmlns="">
              <p:sp>
                <p:nvSpPr>
                  <p:cNvPr id="1062" name="TextBox 1061">
                    <a:extLst>
                      <a:ext uri="{FF2B5EF4-FFF2-40B4-BE49-F238E27FC236}">
                        <a16:creationId xmlns:a16="http://schemas.microsoft.com/office/drawing/2014/main" id="{DAF29693-C605-0251-F495-C82DC32F9C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8553" y="4080102"/>
                    <a:ext cx="82813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F4BC6E-884C-298B-C97D-1DA681816E41}"/>
              </a:ext>
            </a:extLst>
          </p:cNvPr>
          <p:cNvCxnSpPr>
            <a:cxnSpLocks/>
          </p:cNvCxnSpPr>
          <p:nvPr/>
        </p:nvCxnSpPr>
        <p:spPr>
          <a:xfrm>
            <a:off x="891220" y="9562711"/>
            <a:ext cx="834631" cy="590490"/>
          </a:xfrm>
          <a:prstGeom prst="bentConnector3">
            <a:avLst>
              <a:gd name="adj1" fmla="val -3745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8162BB-A71B-BE83-6A22-0DE51A52983A}"/>
              </a:ext>
            </a:extLst>
          </p:cNvPr>
          <p:cNvGrpSpPr/>
          <p:nvPr/>
        </p:nvGrpSpPr>
        <p:grpSpPr>
          <a:xfrm>
            <a:off x="1953988" y="9151799"/>
            <a:ext cx="1334574" cy="1261212"/>
            <a:chOff x="1432756" y="3922596"/>
            <a:chExt cx="1496436" cy="1193039"/>
          </a:xfrm>
        </p:grpSpPr>
        <p:pic>
          <p:nvPicPr>
            <p:cNvPr id="1028" name="Picture 4" descr="Computer keyboard with hands user Royalty Free Vector Image">
              <a:extLst>
                <a:ext uri="{FF2B5EF4-FFF2-40B4-BE49-F238E27FC236}">
                  <a16:creationId xmlns:a16="http://schemas.microsoft.com/office/drawing/2014/main" id="{DA332FFC-ABAF-85D4-B380-0FEA0D937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" t="18055" r="7600" b="26709"/>
            <a:stretch/>
          </p:blipFill>
          <p:spPr bwMode="auto">
            <a:xfrm>
              <a:off x="1460164" y="4230445"/>
              <a:ext cx="1291019" cy="88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851590-3D04-41C7-E050-FD39EE90B1EC}"/>
                </a:ext>
              </a:extLst>
            </p:cNvPr>
            <p:cNvSpPr txBox="1"/>
            <p:nvPr/>
          </p:nvSpPr>
          <p:spPr>
            <a:xfrm>
              <a:off x="1432756" y="3922596"/>
              <a:ext cx="1496436" cy="34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Input device</a:t>
              </a:r>
            </a:p>
          </p:txBody>
        </p:sp>
      </p:grp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2B2FACC-6F33-F00B-8B24-2AAA343140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8049" y="7517761"/>
            <a:ext cx="787800" cy="449548"/>
          </a:xfrm>
          <a:prstGeom prst="bentConnector3">
            <a:avLst>
              <a:gd name="adj1" fmla="val 99275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46976D71-CB3D-BC02-C3F4-6571AA0EBB27}"/>
              </a:ext>
            </a:extLst>
          </p:cNvPr>
          <p:cNvGrpSpPr/>
          <p:nvPr/>
        </p:nvGrpSpPr>
        <p:grpSpPr>
          <a:xfrm>
            <a:off x="11070067" y="8017732"/>
            <a:ext cx="1498768" cy="1565859"/>
            <a:chOff x="10716671" y="2609933"/>
            <a:chExt cx="1498768" cy="1565859"/>
          </a:xfrm>
        </p:grpSpPr>
        <p:pic>
          <p:nvPicPr>
            <p:cNvPr id="1034" name="Picture 10" descr="Paciente tendido en cama médica con: vector de stock (libre de regalías)  598549922 | Shutterstock">
              <a:extLst>
                <a:ext uri="{FF2B5EF4-FFF2-40B4-BE49-F238E27FC236}">
                  <a16:creationId xmlns:a16="http://schemas.microsoft.com/office/drawing/2014/main" id="{FB53B403-6845-1641-73A0-03219515D7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 t="5528" r="2508" b="12635"/>
            <a:stretch/>
          </p:blipFill>
          <p:spPr bwMode="auto">
            <a:xfrm>
              <a:off x="10716671" y="2609933"/>
              <a:ext cx="1312618" cy="127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1759ABB1-B343-FCD6-E580-28BD2C36BE45}"/>
                </a:ext>
              </a:extLst>
            </p:cNvPr>
            <p:cNvSpPr txBox="1"/>
            <p:nvPr/>
          </p:nvSpPr>
          <p:spPr>
            <a:xfrm>
              <a:off x="11013187" y="3806460"/>
              <a:ext cx="1202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Patient</a:t>
              </a:r>
            </a:p>
          </p:txBody>
        </p:sp>
      </p:grp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26855977-3685-73A9-FA55-A1348CD79EFF}"/>
              </a:ext>
            </a:extLst>
          </p:cNvPr>
          <p:cNvCxnSpPr>
            <a:cxnSpLocks/>
          </p:cNvCxnSpPr>
          <p:nvPr/>
        </p:nvCxnSpPr>
        <p:spPr>
          <a:xfrm flipV="1">
            <a:off x="11130237" y="9583589"/>
            <a:ext cx="842547" cy="569612"/>
          </a:xfrm>
          <a:prstGeom prst="bentConnector3">
            <a:avLst>
              <a:gd name="adj1" fmla="val 101192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1" name="Connector: Elbow 1050">
            <a:extLst>
              <a:ext uri="{FF2B5EF4-FFF2-40B4-BE49-F238E27FC236}">
                <a16:creationId xmlns:a16="http://schemas.microsoft.com/office/drawing/2014/main" id="{724170DC-74CD-EE83-D7E3-DA835AB1E1A0}"/>
              </a:ext>
            </a:extLst>
          </p:cNvPr>
          <p:cNvCxnSpPr>
            <a:cxnSpLocks/>
          </p:cNvCxnSpPr>
          <p:nvPr/>
        </p:nvCxnSpPr>
        <p:spPr>
          <a:xfrm rot="10800000">
            <a:off x="11112341" y="7466550"/>
            <a:ext cx="862334" cy="590892"/>
          </a:xfrm>
          <a:prstGeom prst="bentConnector3">
            <a:avLst>
              <a:gd name="adj1" fmla="val 3608"/>
            </a:avLst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61182A-7D99-3144-DAB6-FC52335E814A}"/>
                  </a:ext>
                </a:extLst>
              </p:cNvPr>
              <p:cNvSpPr txBox="1"/>
              <p:nvPr/>
            </p:nvSpPr>
            <p:spPr>
              <a:xfrm>
                <a:off x="3187705" y="9527470"/>
                <a:ext cx="828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GB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GB" b="1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61182A-7D99-3144-DAB6-FC52335E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05" y="9527470"/>
                <a:ext cx="82813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F6A2D-CC2D-E30A-DDBB-B9FEB7DEE475}"/>
                  </a:ext>
                </a:extLst>
              </p:cNvPr>
              <p:cNvSpPr txBox="1"/>
              <p:nvPr/>
            </p:nvSpPr>
            <p:spPr>
              <a:xfrm>
                <a:off x="8908724" y="10603325"/>
                <a:ext cx="24047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1600" dirty="0"/>
                  <a:t>: robot pose at t+1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F6A2D-CC2D-E30A-DDBB-B9FEB7DE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724" y="10603325"/>
                <a:ext cx="2404793" cy="338554"/>
              </a:xfrm>
              <a:prstGeom prst="rect">
                <a:avLst/>
              </a:prstGeom>
              <a:blipFill>
                <a:blip r:embed="rId1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03C830-4298-D949-D4F9-D31B91A9F726}"/>
                  </a:ext>
                </a:extLst>
              </p:cNvPr>
              <p:cNvSpPr txBox="1"/>
              <p:nvPr/>
            </p:nvSpPr>
            <p:spPr>
              <a:xfrm>
                <a:off x="9194753" y="7951785"/>
                <a:ext cx="24047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sz="1600" dirty="0"/>
                  <a:t>: Tactile reading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03C830-4298-D949-D4F9-D31B91A9F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753" y="7951785"/>
                <a:ext cx="2404793" cy="338554"/>
              </a:xfrm>
              <a:prstGeom prst="rect">
                <a:avLst/>
              </a:prstGeom>
              <a:blipFill>
                <a:blip r:embed="rId1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5781255-31DF-9FD1-52B0-8088EF73166C}"/>
              </a:ext>
            </a:extLst>
          </p:cNvPr>
          <p:cNvSpPr txBox="1"/>
          <p:nvPr/>
        </p:nvSpPr>
        <p:spPr>
          <a:xfrm>
            <a:off x="4256040" y="10468378"/>
            <a:ext cx="46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New position is the addition of old position and movement, new orientation is deduced from surface geometry function M using new position</a:t>
            </a:r>
            <a:endParaRPr lang="en-GB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DDC44D-151A-500A-9088-CE7A00B60C26}"/>
              </a:ext>
            </a:extLst>
          </p:cNvPr>
          <p:cNvSpPr txBox="1"/>
          <p:nvPr/>
        </p:nvSpPr>
        <p:spPr>
          <a:xfrm>
            <a:off x="4323189" y="8067400"/>
            <a:ext cx="463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New pose is the addition of old pose and movement </a:t>
            </a:r>
            <a:endParaRPr lang="en-GB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9D193D-BCCC-1A79-B0E3-150B052E6FF8}"/>
              </a:ext>
            </a:extLst>
          </p:cNvPr>
          <p:cNvSpPr txBox="1"/>
          <p:nvPr/>
        </p:nvSpPr>
        <p:spPr>
          <a:xfrm>
            <a:off x="366745" y="10386356"/>
            <a:ext cx="143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Make decision for next step</a:t>
            </a:r>
            <a:endParaRPr lang="en-GB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2CCA3F-4BFB-601C-E0E8-6E9D7B5F0864}"/>
              </a:ext>
            </a:extLst>
          </p:cNvPr>
          <p:cNvSpPr txBox="1"/>
          <p:nvPr/>
        </p:nvSpPr>
        <p:spPr>
          <a:xfrm>
            <a:off x="223700" y="6871721"/>
            <a:ext cx="1742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Interpret palpation result</a:t>
            </a:r>
            <a:endParaRPr lang="en-GB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A969B8-A317-F736-F6F0-A8F6B66C533F}"/>
              </a:ext>
            </a:extLst>
          </p:cNvPr>
          <p:cNvSpPr txBox="1"/>
          <p:nvPr/>
        </p:nvSpPr>
        <p:spPr>
          <a:xfrm>
            <a:off x="11058958" y="10143514"/>
            <a:ext cx="1430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Robot perform palpation on patient</a:t>
            </a:r>
            <a:endParaRPr lang="en-GB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F47F6C-5E75-DD9E-058D-AB9A3CCBFC89}"/>
              </a:ext>
            </a:extLst>
          </p:cNvPr>
          <p:cNvSpPr txBox="1"/>
          <p:nvPr/>
        </p:nvSpPr>
        <p:spPr>
          <a:xfrm>
            <a:off x="10926287" y="6871955"/>
            <a:ext cx="162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Result recorded by tactile sensor</a:t>
            </a:r>
            <a:endParaRPr lang="en-GB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7D6EB7-AB93-B1A3-4747-FF4C612E4F1D}"/>
              </a:ext>
            </a:extLst>
          </p:cNvPr>
          <p:cNvSpPr txBox="1"/>
          <p:nvPr/>
        </p:nvSpPr>
        <p:spPr>
          <a:xfrm>
            <a:off x="1855633" y="7768130"/>
            <a:ext cx="231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Tactile reading displayed as pressure map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EC960-1FF8-A067-ACFE-9D4F1C2359D9}"/>
              </a:ext>
            </a:extLst>
          </p:cNvPr>
          <p:cNvSpPr txBox="1"/>
          <p:nvPr/>
        </p:nvSpPr>
        <p:spPr>
          <a:xfrm>
            <a:off x="5555941" y="5966492"/>
            <a:ext cx="226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Control Algorithm</a:t>
            </a:r>
            <a:endParaRPr lang="en-GB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A9FF2-FA62-83A6-4F6C-20771602915C}"/>
              </a:ext>
            </a:extLst>
          </p:cNvPr>
          <p:cNvSpPr txBox="1"/>
          <p:nvPr/>
        </p:nvSpPr>
        <p:spPr>
          <a:xfrm>
            <a:off x="2414349" y="5960321"/>
            <a:ext cx="1430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Leader</a:t>
            </a:r>
            <a:endParaRPr lang="en-GB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29FB7-F524-BBE8-7EB5-7C4335F95F0D}"/>
              </a:ext>
            </a:extLst>
          </p:cNvPr>
          <p:cNvSpPr txBox="1"/>
          <p:nvPr/>
        </p:nvSpPr>
        <p:spPr>
          <a:xfrm>
            <a:off x="366744" y="5966492"/>
            <a:ext cx="1430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Operator</a:t>
            </a:r>
            <a:endParaRPr lang="en-GB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17701D-93C3-490B-C525-C9FF345695C3}"/>
              </a:ext>
            </a:extLst>
          </p:cNvPr>
          <p:cNvSpPr txBox="1"/>
          <p:nvPr/>
        </p:nvSpPr>
        <p:spPr>
          <a:xfrm>
            <a:off x="8929974" y="6004976"/>
            <a:ext cx="226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Follower</a:t>
            </a:r>
            <a:endParaRPr lang="en-GB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C56327-D37C-D0CA-07C0-59F1775180E6}"/>
              </a:ext>
            </a:extLst>
          </p:cNvPr>
          <p:cNvSpPr txBox="1"/>
          <p:nvPr/>
        </p:nvSpPr>
        <p:spPr>
          <a:xfrm>
            <a:off x="10608988" y="6015336"/>
            <a:ext cx="226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Environment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19090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94AD587-19B3-C907-162F-3E7F1ACD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473" y="2683969"/>
            <a:ext cx="3057525" cy="3305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6D506-70F9-380B-81CD-576A39E7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1" y="1177926"/>
            <a:ext cx="3057525" cy="33051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A39B81-129C-15FF-4187-2868268D3868}"/>
              </a:ext>
            </a:extLst>
          </p:cNvPr>
          <p:cNvSpPr/>
          <p:nvPr/>
        </p:nvSpPr>
        <p:spPr>
          <a:xfrm rot="19773222">
            <a:off x="2476452" y="2320066"/>
            <a:ext cx="355122" cy="924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9BE1A-9074-5073-6844-21A83C048718}"/>
              </a:ext>
            </a:extLst>
          </p:cNvPr>
          <p:cNvSpPr/>
          <p:nvPr/>
        </p:nvSpPr>
        <p:spPr>
          <a:xfrm rot="19773222">
            <a:off x="2691226" y="2379496"/>
            <a:ext cx="99457" cy="1739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541DFC-2459-B6C7-B818-497531D4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02" y="4137026"/>
            <a:ext cx="1200150" cy="1809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B2CE44-8756-7FFE-FEA2-6F53CA69E0AE}"/>
              </a:ext>
            </a:extLst>
          </p:cNvPr>
          <p:cNvSpPr/>
          <p:nvPr/>
        </p:nvSpPr>
        <p:spPr>
          <a:xfrm>
            <a:off x="3394552" y="4062040"/>
            <a:ext cx="355122" cy="924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9F8717-079C-EDAE-6F86-496FB332C90B}"/>
              </a:ext>
            </a:extLst>
          </p:cNvPr>
          <p:cNvSpPr/>
          <p:nvPr/>
        </p:nvSpPr>
        <p:spPr>
          <a:xfrm>
            <a:off x="2905363" y="2374900"/>
            <a:ext cx="457200" cy="225074"/>
          </a:xfrm>
          <a:custGeom>
            <a:avLst/>
            <a:gdLst>
              <a:gd name="connsiteX0" fmla="*/ 0 w 361950"/>
              <a:gd name="connsiteY0" fmla="*/ 285750 h 333855"/>
              <a:gd name="connsiteX1" fmla="*/ 292100 w 361950"/>
              <a:gd name="connsiteY1" fmla="*/ 311150 h 333855"/>
              <a:gd name="connsiteX2" fmla="*/ 361950 w 361950"/>
              <a:gd name="connsiteY2" fmla="*/ 0 h 333855"/>
              <a:gd name="connsiteX3" fmla="*/ 361950 w 361950"/>
              <a:gd name="connsiteY3" fmla="*/ 0 h 333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33855">
                <a:moveTo>
                  <a:pt x="0" y="285750"/>
                </a:moveTo>
                <a:cubicBezTo>
                  <a:pt x="115887" y="322262"/>
                  <a:pt x="231775" y="358775"/>
                  <a:pt x="292100" y="311150"/>
                </a:cubicBezTo>
                <a:cubicBezTo>
                  <a:pt x="352425" y="263525"/>
                  <a:pt x="361950" y="0"/>
                  <a:pt x="361950" y="0"/>
                </a:cubicBezTo>
                <a:lnTo>
                  <a:pt x="361950" y="0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08E629-2AD6-51F7-28D7-3BCB27E820A6}"/>
              </a:ext>
            </a:extLst>
          </p:cNvPr>
          <p:cNvCxnSpPr>
            <a:cxnSpLocks/>
            <a:stCxn id="40" idx="2"/>
          </p:cNvCxnSpPr>
          <p:nvPr/>
        </p:nvCxnSpPr>
        <p:spPr>
          <a:xfrm flipV="1">
            <a:off x="3362563" y="2236464"/>
            <a:ext cx="0" cy="138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8DDBC42-3B1F-4514-9040-E184BFE5CE51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648177" y="2026558"/>
            <a:ext cx="25009" cy="200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79162C7-AD65-69A8-3D98-18656E2C8C2F}"/>
              </a:ext>
            </a:extLst>
          </p:cNvPr>
          <p:cNvSpPr/>
          <p:nvPr/>
        </p:nvSpPr>
        <p:spPr>
          <a:xfrm>
            <a:off x="3459162" y="2132012"/>
            <a:ext cx="423566" cy="1701800"/>
          </a:xfrm>
          <a:custGeom>
            <a:avLst/>
            <a:gdLst>
              <a:gd name="connsiteX0" fmla="*/ 0 w 423566"/>
              <a:gd name="connsiteY0" fmla="*/ 0 h 1701800"/>
              <a:gd name="connsiteX1" fmla="*/ 419100 w 423566"/>
              <a:gd name="connsiteY1" fmla="*/ 762000 h 1701800"/>
              <a:gd name="connsiteX2" fmla="*/ 184150 w 423566"/>
              <a:gd name="connsiteY2" fmla="*/ 17018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566" h="1701800">
                <a:moveTo>
                  <a:pt x="0" y="0"/>
                </a:moveTo>
                <a:cubicBezTo>
                  <a:pt x="194204" y="239183"/>
                  <a:pt x="388408" y="478367"/>
                  <a:pt x="419100" y="762000"/>
                </a:cubicBezTo>
                <a:cubicBezTo>
                  <a:pt x="449792" y="1045633"/>
                  <a:pt x="316971" y="1373716"/>
                  <a:pt x="184150" y="170180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C423F6-53DE-C18B-77C6-030B824A0AD4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609474" y="3833814"/>
            <a:ext cx="33838" cy="35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B47E506-2B33-71D9-BFB8-9D43EBFAD6E5}"/>
              </a:ext>
            </a:extLst>
          </p:cNvPr>
          <p:cNvSpPr/>
          <p:nvPr/>
        </p:nvSpPr>
        <p:spPr>
          <a:xfrm>
            <a:off x="1458912" y="3236846"/>
            <a:ext cx="1885950" cy="654116"/>
          </a:xfrm>
          <a:custGeom>
            <a:avLst/>
            <a:gdLst>
              <a:gd name="connsiteX0" fmla="*/ 0 w 1885950"/>
              <a:gd name="connsiteY0" fmla="*/ 622366 h 654116"/>
              <a:gd name="connsiteX1" fmla="*/ 768350 w 1885950"/>
              <a:gd name="connsiteY1" fmla="*/ 66 h 654116"/>
              <a:gd name="connsiteX2" fmla="*/ 1885950 w 1885950"/>
              <a:gd name="connsiteY2" fmla="*/ 654116 h 65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654116">
                <a:moveTo>
                  <a:pt x="0" y="622366"/>
                </a:moveTo>
                <a:cubicBezTo>
                  <a:pt x="227012" y="308570"/>
                  <a:pt x="454025" y="-5226"/>
                  <a:pt x="768350" y="66"/>
                </a:cubicBezTo>
                <a:cubicBezTo>
                  <a:pt x="1082675" y="5358"/>
                  <a:pt x="1484312" y="329737"/>
                  <a:pt x="1885950" y="65411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B92323-7030-2620-C31A-59A3B400B3E4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44862" y="3890964"/>
            <a:ext cx="55268" cy="46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F64482-7FFF-4D53-35FE-249D4EE3CD1F}"/>
                  </a:ext>
                </a:extLst>
              </p:cNvPr>
              <p:cNvSpPr txBox="1"/>
              <p:nvPr/>
            </p:nvSpPr>
            <p:spPr>
              <a:xfrm>
                <a:off x="1032028" y="159112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F64482-7FFF-4D53-35FE-249D4EE3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28" y="1591129"/>
                <a:ext cx="45719" cy="369332"/>
              </a:xfrm>
              <a:prstGeom prst="rect">
                <a:avLst/>
              </a:prstGeom>
              <a:blipFill>
                <a:blip r:embed="rId4"/>
                <a:stretch>
                  <a:fillRect l="-112500" r="-77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6E98AB-6982-EF52-990A-9322E49864E6}"/>
                  </a:ext>
                </a:extLst>
              </p:cNvPr>
              <p:cNvSpPr txBox="1"/>
              <p:nvPr/>
            </p:nvSpPr>
            <p:spPr>
              <a:xfrm>
                <a:off x="2077299" y="3272671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𝑂𝐵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6E98AB-6982-EF52-990A-9322E498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299" y="3272671"/>
                <a:ext cx="400050" cy="369332"/>
              </a:xfrm>
              <a:prstGeom prst="rect">
                <a:avLst/>
              </a:prstGeom>
              <a:blipFill>
                <a:blip r:embed="rId5"/>
                <a:stretch>
                  <a:fillRect r="-2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69ED7A-38C3-3A22-0DB9-037D74D0038B}"/>
                  </a:ext>
                </a:extLst>
              </p:cNvPr>
              <p:cNvSpPr txBox="1"/>
              <p:nvPr/>
            </p:nvSpPr>
            <p:spPr>
              <a:xfrm>
                <a:off x="2926560" y="2538339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69ED7A-38C3-3A22-0DB9-037D74D00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560" y="2538339"/>
                <a:ext cx="400050" cy="369332"/>
              </a:xfrm>
              <a:prstGeom prst="rect">
                <a:avLst/>
              </a:prstGeom>
              <a:blipFill>
                <a:blip r:embed="rId6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95D1A01-AD30-349F-192E-39C59A7D9694}"/>
                  </a:ext>
                </a:extLst>
              </p:cNvPr>
              <p:cNvSpPr txBox="1"/>
              <p:nvPr/>
            </p:nvSpPr>
            <p:spPr>
              <a:xfrm>
                <a:off x="3823505" y="2907452"/>
                <a:ext cx="400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𝑂𝐶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95D1A01-AD30-349F-192E-39C59A7D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05" y="2907452"/>
                <a:ext cx="400050" cy="369332"/>
              </a:xfrm>
              <a:prstGeom prst="rect">
                <a:avLst/>
              </a:prstGeom>
              <a:blipFill>
                <a:blip r:embed="rId7"/>
                <a:stretch>
                  <a:fillRect r="-2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2F49028-783B-27A6-59C6-D43FB9932999}"/>
              </a:ext>
            </a:extLst>
          </p:cNvPr>
          <p:cNvSpPr txBox="1"/>
          <p:nvPr/>
        </p:nvSpPr>
        <p:spPr>
          <a:xfrm>
            <a:off x="624351" y="4227513"/>
            <a:ext cx="109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Robot base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6A298F-A3AC-EB87-8A04-FF1AD324DF49}"/>
              </a:ext>
            </a:extLst>
          </p:cNvPr>
          <p:cNvSpPr txBox="1"/>
          <p:nvPr/>
        </p:nvSpPr>
        <p:spPr>
          <a:xfrm>
            <a:off x="2800519" y="4241007"/>
            <a:ext cx="1617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Calibration marker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CB01ED-5C12-0AC0-B777-58F2968626BD}"/>
              </a:ext>
            </a:extLst>
          </p:cNvPr>
          <p:cNvSpPr txBox="1"/>
          <p:nvPr/>
        </p:nvSpPr>
        <p:spPr>
          <a:xfrm>
            <a:off x="3189122" y="1786130"/>
            <a:ext cx="109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Camera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59DB38-2077-5749-7773-742D74D8A202}"/>
              </a:ext>
            </a:extLst>
          </p:cNvPr>
          <p:cNvSpPr txBox="1"/>
          <p:nvPr/>
        </p:nvSpPr>
        <p:spPr>
          <a:xfrm>
            <a:off x="2010846" y="2197514"/>
            <a:ext cx="54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Tool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336FBF1-0936-D1A6-AF1B-DB09245F5495}"/>
              </a:ext>
            </a:extLst>
          </p:cNvPr>
          <p:cNvSpPr/>
          <p:nvPr/>
        </p:nvSpPr>
        <p:spPr>
          <a:xfrm>
            <a:off x="811178" y="1235321"/>
            <a:ext cx="1836999" cy="2736150"/>
          </a:xfrm>
          <a:custGeom>
            <a:avLst/>
            <a:gdLst>
              <a:gd name="connsiteX0" fmla="*/ 37228 w 1836999"/>
              <a:gd name="connsiteY0" fmla="*/ 2736150 h 2736150"/>
              <a:gd name="connsiteX1" fmla="*/ 66256 w 1836999"/>
              <a:gd name="connsiteY1" fmla="*/ 907350 h 2736150"/>
              <a:gd name="connsiteX2" fmla="*/ 646828 w 1836999"/>
              <a:gd name="connsiteY2" fmla="*/ 21979 h 2736150"/>
              <a:gd name="connsiteX3" fmla="*/ 1633799 w 1836999"/>
              <a:gd name="connsiteY3" fmla="*/ 312265 h 2736150"/>
              <a:gd name="connsiteX4" fmla="*/ 1836999 w 1836999"/>
              <a:gd name="connsiteY4" fmla="*/ 791236 h 273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6999" h="2736150">
                <a:moveTo>
                  <a:pt x="37228" y="2736150"/>
                </a:moveTo>
                <a:cubicBezTo>
                  <a:pt x="942" y="2047931"/>
                  <a:pt x="-35344" y="1359712"/>
                  <a:pt x="66256" y="907350"/>
                </a:cubicBezTo>
                <a:cubicBezTo>
                  <a:pt x="167856" y="454988"/>
                  <a:pt x="385571" y="121160"/>
                  <a:pt x="646828" y="21979"/>
                </a:cubicBezTo>
                <a:cubicBezTo>
                  <a:pt x="908085" y="-77202"/>
                  <a:pt x="1435437" y="184055"/>
                  <a:pt x="1633799" y="312265"/>
                </a:cubicBezTo>
                <a:cubicBezTo>
                  <a:pt x="1832161" y="440474"/>
                  <a:pt x="1834580" y="615855"/>
                  <a:pt x="1836999" y="79123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4DB7C5-AFE9-ECF8-CCF5-C9603D2BAE91}"/>
              </a:ext>
            </a:extLst>
          </p:cNvPr>
          <p:cNvSpPr/>
          <p:nvPr/>
        </p:nvSpPr>
        <p:spPr>
          <a:xfrm>
            <a:off x="5851958" y="2099473"/>
            <a:ext cx="4003561" cy="3539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A2F9FF-4835-315B-A0BE-84F6DE161FE6}"/>
              </a:ext>
            </a:extLst>
          </p:cNvPr>
          <p:cNvGrpSpPr/>
          <p:nvPr/>
        </p:nvGrpSpPr>
        <p:grpSpPr>
          <a:xfrm>
            <a:off x="6359298" y="3124444"/>
            <a:ext cx="2204760" cy="2540902"/>
            <a:chOff x="824535" y="2771992"/>
            <a:chExt cx="1366574" cy="171904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04C061-83D6-198F-2928-9413797B898A}"/>
                </a:ext>
              </a:extLst>
            </p:cNvPr>
            <p:cNvSpPr/>
            <p:nvPr/>
          </p:nvSpPr>
          <p:spPr>
            <a:xfrm>
              <a:off x="883471" y="3195990"/>
              <a:ext cx="29994" cy="1295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F798F82-5C49-A204-7245-B6F45C2AB5E7}"/>
                </a:ext>
              </a:extLst>
            </p:cNvPr>
            <p:cNvSpPr/>
            <p:nvPr/>
          </p:nvSpPr>
          <p:spPr>
            <a:xfrm rot="3360357" flipH="1">
              <a:off x="1129285" y="2675940"/>
              <a:ext cx="45719" cy="6552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FCD0F86-4719-4B50-3BAD-11C7335EFBB4}"/>
                </a:ext>
              </a:extLst>
            </p:cNvPr>
            <p:cNvSpPr/>
            <p:nvPr/>
          </p:nvSpPr>
          <p:spPr>
            <a:xfrm rot="19072827">
              <a:off x="1492764" y="2771992"/>
              <a:ext cx="45719" cy="35651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CDF66A-C5AD-425C-A45C-085F194BEF51}"/>
                </a:ext>
              </a:extLst>
            </p:cNvPr>
            <p:cNvSpPr/>
            <p:nvPr/>
          </p:nvSpPr>
          <p:spPr>
            <a:xfrm rot="19072827">
              <a:off x="1429554" y="2982855"/>
              <a:ext cx="588266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C57D1B-26D9-5042-7BF2-A831EB3A69FF}"/>
                </a:ext>
              </a:extLst>
            </p:cNvPr>
            <p:cNvSpPr/>
            <p:nvPr/>
          </p:nvSpPr>
          <p:spPr>
            <a:xfrm rot="19072827">
              <a:off x="1854384" y="2842467"/>
              <a:ext cx="153395" cy="12337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AF079F-BC21-BF26-2463-EA740185B500}"/>
                </a:ext>
              </a:extLst>
            </p:cNvPr>
            <p:cNvSpPr/>
            <p:nvPr/>
          </p:nvSpPr>
          <p:spPr>
            <a:xfrm rot="19116721">
              <a:off x="1617180" y="3065638"/>
              <a:ext cx="147819" cy="21892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DB439A-E125-9F10-83DD-F593D30B010F}"/>
                </a:ext>
              </a:extLst>
            </p:cNvPr>
            <p:cNvCxnSpPr>
              <a:cxnSpLocks/>
            </p:cNvCxnSpPr>
            <p:nvPr/>
          </p:nvCxnSpPr>
          <p:spPr>
            <a:xfrm>
              <a:off x="1918239" y="2993575"/>
              <a:ext cx="12842" cy="16237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923530-76A3-CB09-4CDA-9330350300BF}"/>
                </a:ext>
              </a:extLst>
            </p:cNvPr>
            <p:cNvCxnSpPr>
              <a:cxnSpLocks/>
            </p:cNvCxnSpPr>
            <p:nvPr/>
          </p:nvCxnSpPr>
          <p:spPr>
            <a:xfrm>
              <a:off x="1989091" y="2896043"/>
              <a:ext cx="20201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741BD8-8931-2FDD-CC49-585459C5F761}"/>
                </a:ext>
              </a:extLst>
            </p:cNvPr>
            <p:cNvSpPr/>
            <p:nvPr/>
          </p:nvSpPr>
          <p:spPr>
            <a:xfrm rot="19116721">
              <a:off x="1696968" y="3250317"/>
              <a:ext cx="15020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8C9644-E12C-9375-ACD0-0D1399B674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57" t="13432" r="5103" b="7271"/>
          <a:stretch/>
        </p:blipFill>
        <p:spPr>
          <a:xfrm>
            <a:off x="6886333" y="4029964"/>
            <a:ext cx="1962430" cy="15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6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EEEE5D-C323-56B7-D6D0-4EC456B8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65" y="5776910"/>
            <a:ext cx="708758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ext, person, person&#10;&#10;Description automatically generated">
            <a:extLst>
              <a:ext uri="{FF2B5EF4-FFF2-40B4-BE49-F238E27FC236}">
                <a16:creationId xmlns:a16="http://schemas.microsoft.com/office/drawing/2014/main" id="{ED6980BE-30C6-6C1F-58C7-A5A195AB6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8" y="6473336"/>
            <a:ext cx="6668078" cy="4778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655DD-EED8-3640-0F8C-A5E5AF41AEAD}"/>
              </a:ext>
            </a:extLst>
          </p:cNvPr>
          <p:cNvSpPr txBox="1"/>
          <p:nvPr/>
        </p:nvSpPr>
        <p:spPr>
          <a:xfrm>
            <a:off x="2604740" y="6473336"/>
            <a:ext cx="4298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(a)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BC079-6692-4BA8-CF74-EA483D387F6C}"/>
              </a:ext>
            </a:extLst>
          </p:cNvPr>
          <p:cNvSpPr txBox="1"/>
          <p:nvPr/>
        </p:nvSpPr>
        <p:spPr>
          <a:xfrm>
            <a:off x="6570016" y="6473336"/>
            <a:ext cx="4298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(c)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18805-ACB7-2217-E8A4-DA19292A4A6D}"/>
              </a:ext>
            </a:extLst>
          </p:cNvPr>
          <p:cNvSpPr txBox="1"/>
          <p:nvPr/>
        </p:nvSpPr>
        <p:spPr>
          <a:xfrm>
            <a:off x="2604740" y="8879665"/>
            <a:ext cx="4298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(b)</a:t>
            </a:r>
            <a:endParaRPr lang="en-GB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65960-C62D-B7F5-7BB9-8375850F605E}"/>
              </a:ext>
            </a:extLst>
          </p:cNvPr>
          <p:cNvCxnSpPr>
            <a:cxnSpLocks/>
          </p:cNvCxnSpPr>
          <p:nvPr/>
        </p:nvCxnSpPr>
        <p:spPr>
          <a:xfrm flipH="1">
            <a:off x="5034513" y="8424156"/>
            <a:ext cx="450387" cy="3649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54B917-4C27-7392-093C-776240DCEC08}"/>
              </a:ext>
            </a:extLst>
          </p:cNvPr>
          <p:cNvSpPr txBox="1"/>
          <p:nvPr/>
        </p:nvSpPr>
        <p:spPr>
          <a:xfrm>
            <a:off x="5034513" y="8187118"/>
            <a:ext cx="9934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Keyboard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2B7427-255D-5A7B-04C1-21EA66378D75}"/>
              </a:ext>
            </a:extLst>
          </p:cNvPr>
          <p:cNvCxnSpPr>
            <a:cxnSpLocks/>
          </p:cNvCxnSpPr>
          <p:nvPr/>
        </p:nvCxnSpPr>
        <p:spPr>
          <a:xfrm flipH="1">
            <a:off x="5415441" y="6811892"/>
            <a:ext cx="362310" cy="36105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E9DA79-69C1-6D64-9CBE-800135FD46DF}"/>
              </a:ext>
            </a:extLst>
          </p:cNvPr>
          <p:cNvSpPr txBox="1"/>
          <p:nvPr/>
        </p:nvSpPr>
        <p:spPr>
          <a:xfrm>
            <a:off x="5641097" y="6597357"/>
            <a:ext cx="5492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GUI</a:t>
            </a:r>
            <a:endParaRPr lang="en-GB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4B1C7-CFE2-E5C6-59A4-BA14B586D92D}"/>
              </a:ext>
            </a:extLst>
          </p:cNvPr>
          <p:cNvSpPr txBox="1"/>
          <p:nvPr/>
        </p:nvSpPr>
        <p:spPr>
          <a:xfrm>
            <a:off x="8492366" y="8606622"/>
            <a:ext cx="70130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Tactile sensor</a:t>
            </a:r>
            <a:endParaRPr lang="en-GB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3381BA3-A068-DC83-1A0A-05D296A74BBE}"/>
              </a:ext>
            </a:extLst>
          </p:cNvPr>
          <p:cNvSpPr/>
          <p:nvPr/>
        </p:nvSpPr>
        <p:spPr>
          <a:xfrm>
            <a:off x="7917104" y="8342467"/>
            <a:ext cx="612475" cy="27685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2FFD5C-09C0-CD7F-E18B-AE7063C05D5A}"/>
              </a:ext>
            </a:extLst>
          </p:cNvPr>
          <p:cNvSpPr/>
          <p:nvPr/>
        </p:nvSpPr>
        <p:spPr>
          <a:xfrm rot="18494634">
            <a:off x="7586687" y="7729426"/>
            <a:ext cx="774562" cy="36787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1ABC7B-6516-AD02-C002-3180FBB0715D}"/>
              </a:ext>
            </a:extLst>
          </p:cNvPr>
          <p:cNvSpPr txBox="1"/>
          <p:nvPr/>
        </p:nvSpPr>
        <p:spPr>
          <a:xfrm>
            <a:off x="8294115" y="7172951"/>
            <a:ext cx="50288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UR5</a:t>
            </a:r>
            <a:endParaRPr lang="en-GB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11F5B0-A41D-F1F8-666E-AC35C2E6F4D6}"/>
              </a:ext>
            </a:extLst>
          </p:cNvPr>
          <p:cNvSpPr txBox="1"/>
          <p:nvPr/>
        </p:nvSpPr>
        <p:spPr>
          <a:xfrm>
            <a:off x="6840615" y="7900936"/>
            <a:ext cx="77456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Depth Camera</a:t>
            </a:r>
            <a:endParaRPr lang="en-GB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83EBE-8D45-63C7-620E-0F38D9C68FF4}"/>
              </a:ext>
            </a:extLst>
          </p:cNvPr>
          <p:cNvSpPr txBox="1"/>
          <p:nvPr/>
        </p:nvSpPr>
        <p:spPr>
          <a:xfrm>
            <a:off x="4083807" y="8971999"/>
            <a:ext cx="7013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Tactile Map</a:t>
            </a:r>
            <a:endParaRPr lang="en-GB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69EBFE-7926-F48F-FE72-62C41C8B3D6A}"/>
              </a:ext>
            </a:extLst>
          </p:cNvPr>
          <p:cNvSpPr txBox="1"/>
          <p:nvPr/>
        </p:nvSpPr>
        <p:spPr>
          <a:xfrm>
            <a:off x="4673065" y="8973201"/>
            <a:ext cx="7013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Robot</a:t>
            </a:r>
          </a:p>
          <a:p>
            <a:pPr algn="ctr"/>
            <a:r>
              <a:rPr lang="en-US" sz="1200" dirty="0"/>
              <a:t>View</a:t>
            </a:r>
            <a:endParaRPr lang="en-GB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84707-E442-9FC6-D50A-A65148900D6D}"/>
              </a:ext>
            </a:extLst>
          </p:cNvPr>
          <p:cNvSpPr txBox="1"/>
          <p:nvPr/>
        </p:nvSpPr>
        <p:spPr>
          <a:xfrm>
            <a:off x="4033181" y="10933264"/>
            <a:ext cx="13013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Input</a:t>
            </a:r>
            <a:endParaRPr lang="en-GB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A0F535-0E4F-5C33-D920-FDD94A622A6C}"/>
              </a:ext>
            </a:extLst>
          </p:cNvPr>
          <p:cNvSpPr txBox="1"/>
          <p:nvPr/>
        </p:nvSpPr>
        <p:spPr>
          <a:xfrm>
            <a:off x="7028497" y="10604254"/>
            <a:ext cx="17621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Abdominal Phantom</a:t>
            </a:r>
            <a:endParaRPr lang="en-GB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DC0FC-1F40-1465-F5A2-A574CF083269}"/>
              </a:ext>
            </a:extLst>
          </p:cNvPr>
          <p:cNvSpPr txBox="1"/>
          <p:nvPr/>
        </p:nvSpPr>
        <p:spPr>
          <a:xfrm>
            <a:off x="6918362" y="9636958"/>
            <a:ext cx="99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Palpation target</a:t>
            </a:r>
            <a:endParaRPr lang="en-GB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1326CB-B897-1AEF-6F16-EEC39FD12AE6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7247635" y="9080566"/>
            <a:ext cx="166339" cy="5563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EC3026-318C-A485-06B5-D1ACDC568197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413974" y="8656849"/>
            <a:ext cx="655530" cy="9801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E4B99-1703-7EE7-180B-6588B34C2AF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413974" y="9513202"/>
            <a:ext cx="760366" cy="1237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28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BD4D256-CA15-18AF-C911-5D7E1234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07" y="5209269"/>
            <a:ext cx="2448267" cy="226726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5DBF01E-4546-2498-BB50-6120FE1A5987}"/>
              </a:ext>
            </a:extLst>
          </p:cNvPr>
          <p:cNvSpPr/>
          <p:nvPr/>
        </p:nvSpPr>
        <p:spPr>
          <a:xfrm>
            <a:off x="10002700" y="9052556"/>
            <a:ext cx="2556977" cy="18875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E17F9D9-1501-0DD5-16E4-1BF43E96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472" y="5278285"/>
            <a:ext cx="2862204" cy="20748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53993DD-2B09-5672-88AB-F528E38D1FF1}"/>
              </a:ext>
            </a:extLst>
          </p:cNvPr>
          <p:cNvGrpSpPr/>
          <p:nvPr/>
        </p:nvGrpSpPr>
        <p:grpSpPr>
          <a:xfrm>
            <a:off x="9673283" y="1681915"/>
            <a:ext cx="2857279" cy="2080884"/>
            <a:chOff x="9306605" y="254909"/>
            <a:chExt cx="2857279" cy="208088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2F783B-7723-B08D-0DD9-D83B65343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6605" y="566579"/>
              <a:ext cx="2857279" cy="176921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5D06467-4257-D78B-F166-65B315798761}"/>
                </a:ext>
              </a:extLst>
            </p:cNvPr>
            <p:cNvSpPr txBox="1"/>
            <p:nvPr/>
          </p:nvSpPr>
          <p:spPr>
            <a:xfrm>
              <a:off x="9306605" y="254909"/>
              <a:ext cx="2857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Calibration marker point cloud</a:t>
              </a:r>
              <a:endParaRPr lang="en-GB" sz="16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CA41C5-3D5B-1D5A-A0EB-3EFCA9959580}"/>
              </a:ext>
            </a:extLst>
          </p:cNvPr>
          <p:cNvSpPr txBox="1"/>
          <p:nvPr/>
        </p:nvSpPr>
        <p:spPr>
          <a:xfrm>
            <a:off x="3009219" y="2292030"/>
            <a:ext cx="2109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3D reconstruction:</a:t>
            </a:r>
          </a:p>
          <a:p>
            <a:endParaRPr lang="en-US" sz="1600" dirty="0"/>
          </a:p>
          <a:p>
            <a:r>
              <a:rPr lang="en-US" sz="1600" dirty="0"/>
              <a:t>Convert RGB-D image to point cloud </a:t>
            </a:r>
            <a:endParaRPr lang="en-GB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64B1FD-3E72-124A-A073-D2CA479B24FE}"/>
              </a:ext>
            </a:extLst>
          </p:cNvPr>
          <p:cNvCxnSpPr>
            <a:cxnSpLocks/>
          </p:cNvCxnSpPr>
          <p:nvPr/>
        </p:nvCxnSpPr>
        <p:spPr>
          <a:xfrm>
            <a:off x="3052721" y="2753695"/>
            <a:ext cx="196023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6A5AC12-6085-5BC8-676B-D016151EB86E}"/>
              </a:ext>
            </a:extLst>
          </p:cNvPr>
          <p:cNvSpPr txBox="1"/>
          <p:nvPr/>
        </p:nvSpPr>
        <p:spPr>
          <a:xfrm>
            <a:off x="7478834" y="2366242"/>
            <a:ext cx="2287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Segmentation:</a:t>
            </a:r>
          </a:p>
          <a:p>
            <a:endParaRPr lang="en-US" sz="1600" dirty="0"/>
          </a:p>
          <a:p>
            <a:r>
              <a:rPr lang="en-US" sz="1600" dirty="0"/>
              <a:t>Threshold point color for calibration marker</a:t>
            </a:r>
            <a:endParaRPr lang="en-GB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585293-C4F2-5A90-51D2-A0529B1A87C8}"/>
              </a:ext>
            </a:extLst>
          </p:cNvPr>
          <p:cNvCxnSpPr>
            <a:cxnSpLocks/>
          </p:cNvCxnSpPr>
          <p:nvPr/>
        </p:nvCxnSpPr>
        <p:spPr>
          <a:xfrm flipV="1">
            <a:off x="7522335" y="2820977"/>
            <a:ext cx="2243816" cy="69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B30BBDD-4980-8390-3F94-C3E0B07FCFC4}"/>
              </a:ext>
            </a:extLst>
          </p:cNvPr>
          <p:cNvSpPr txBox="1"/>
          <p:nvPr/>
        </p:nvSpPr>
        <p:spPr>
          <a:xfrm>
            <a:off x="9388295" y="3760338"/>
            <a:ext cx="2287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Calibration: </a:t>
            </a:r>
          </a:p>
          <a:p>
            <a:r>
              <a:rPr lang="en-US" sz="1600" dirty="0"/>
              <a:t>Cluster marker points and solve for the calibration matrix</a:t>
            </a:r>
            <a:endParaRPr lang="en-GB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71675E-4AF1-4318-FA04-2A7ED4C9094E}"/>
              </a:ext>
            </a:extLst>
          </p:cNvPr>
          <p:cNvSpPr txBox="1"/>
          <p:nvPr/>
        </p:nvSpPr>
        <p:spPr>
          <a:xfrm>
            <a:off x="7560205" y="5972983"/>
            <a:ext cx="25288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Calibration:</a:t>
            </a:r>
          </a:p>
          <a:p>
            <a:endParaRPr lang="en-US" sz="1600" dirty="0"/>
          </a:p>
          <a:p>
            <a:r>
              <a:rPr lang="en-US" sz="1600" dirty="0"/>
              <a:t>Convert points from camera frame to robot frame</a:t>
            </a:r>
            <a:endParaRPr lang="en-GB" sz="16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1EEDC4-0816-0419-CE8D-9EE2CF5E1B91}"/>
              </a:ext>
            </a:extLst>
          </p:cNvPr>
          <p:cNvCxnSpPr>
            <a:cxnSpLocks/>
          </p:cNvCxnSpPr>
          <p:nvPr/>
        </p:nvCxnSpPr>
        <p:spPr>
          <a:xfrm flipH="1">
            <a:off x="7469617" y="6372876"/>
            <a:ext cx="2406134" cy="178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DDA35FE-25D3-6BCD-00DC-A5B417B552BF}"/>
              </a:ext>
            </a:extLst>
          </p:cNvPr>
          <p:cNvGrpSpPr/>
          <p:nvPr/>
        </p:nvGrpSpPr>
        <p:grpSpPr>
          <a:xfrm>
            <a:off x="430661" y="1536687"/>
            <a:ext cx="2516745" cy="2226113"/>
            <a:chOff x="145807" y="89231"/>
            <a:chExt cx="2516745" cy="2226113"/>
          </a:xfrm>
        </p:grpSpPr>
        <p:pic>
          <p:nvPicPr>
            <p:cNvPr id="11" name="Picture 10" descr="A picture containing indoor, rubber, plastic&#10;&#10;Description automatically generated">
              <a:extLst>
                <a:ext uri="{FF2B5EF4-FFF2-40B4-BE49-F238E27FC236}">
                  <a16:creationId xmlns:a16="http://schemas.microsoft.com/office/drawing/2014/main" id="{6932E917-9017-939E-AE6A-35B2A3C05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07" y="427785"/>
              <a:ext cx="2516745" cy="18875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A9A2C6D-69B3-DB33-A8C5-10CE4D8CF2CF}"/>
                </a:ext>
              </a:extLst>
            </p:cNvPr>
            <p:cNvSpPr txBox="1"/>
            <p:nvPr/>
          </p:nvSpPr>
          <p:spPr>
            <a:xfrm>
              <a:off x="764968" y="89231"/>
              <a:ext cx="1453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RGB-D image</a:t>
              </a:r>
              <a:endParaRPr lang="en-GB" sz="1600" b="1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177533-4DF5-02EF-B278-0BABBBF78733}"/>
              </a:ext>
            </a:extLst>
          </p:cNvPr>
          <p:cNvGrpSpPr/>
          <p:nvPr/>
        </p:nvGrpSpPr>
        <p:grpSpPr>
          <a:xfrm>
            <a:off x="5085983" y="1712926"/>
            <a:ext cx="2516745" cy="2193408"/>
            <a:chOff x="4753501" y="142385"/>
            <a:chExt cx="2516745" cy="21934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826389-23A8-5D3D-FFE7-C2429AF9D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357" t="13432" r="5103" b="7271"/>
            <a:stretch/>
          </p:blipFill>
          <p:spPr>
            <a:xfrm>
              <a:off x="4815814" y="448235"/>
              <a:ext cx="2339009" cy="18875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64FF73-C32C-5672-D39F-7ECBBE0717A1}"/>
                </a:ext>
              </a:extLst>
            </p:cNvPr>
            <p:cNvSpPr txBox="1"/>
            <p:nvPr/>
          </p:nvSpPr>
          <p:spPr>
            <a:xfrm>
              <a:off x="4753501" y="142385"/>
              <a:ext cx="2516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Point cloud (camera frame)</a:t>
              </a:r>
              <a:endParaRPr lang="en-GB" sz="1600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7E0F410-BDBC-E35B-E629-E4593951E0F2}"/>
              </a:ext>
            </a:extLst>
          </p:cNvPr>
          <p:cNvSpPr txBox="1"/>
          <p:nvPr/>
        </p:nvSpPr>
        <p:spPr>
          <a:xfrm>
            <a:off x="5085983" y="5093086"/>
            <a:ext cx="252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Point cloud (robot frame)</a:t>
            </a:r>
            <a:endParaRPr lang="en-GB" sz="1600" b="1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2207DA3-E714-1834-21B0-DF08DFB59F24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rot="16200000" flipH="1">
            <a:off x="6537888" y="3686247"/>
            <a:ext cx="2066649" cy="250682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3A357B-EFDC-E6A3-609D-B3761A45B4D0}"/>
              </a:ext>
            </a:extLst>
          </p:cNvPr>
          <p:cNvSpPr txBox="1"/>
          <p:nvPr/>
        </p:nvSpPr>
        <p:spPr>
          <a:xfrm>
            <a:off x="3136403" y="5729278"/>
            <a:ext cx="1848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Downsample:</a:t>
            </a:r>
          </a:p>
          <a:p>
            <a:endParaRPr lang="en-US" sz="1600" dirty="0"/>
          </a:p>
          <a:p>
            <a:r>
              <a:rPr lang="en-US" sz="1600" dirty="0"/>
              <a:t>Output one point per voxel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E64CE5-386A-6088-991E-2BC0BE947F94}"/>
              </a:ext>
            </a:extLst>
          </p:cNvPr>
          <p:cNvCxnSpPr>
            <a:cxnSpLocks/>
          </p:cNvCxnSpPr>
          <p:nvPr/>
        </p:nvCxnSpPr>
        <p:spPr>
          <a:xfrm flipH="1">
            <a:off x="2947406" y="6171307"/>
            <a:ext cx="191934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92DA677-322B-A182-994D-9A71132017E7}"/>
              </a:ext>
            </a:extLst>
          </p:cNvPr>
          <p:cNvSpPr txBox="1"/>
          <p:nvPr/>
        </p:nvSpPr>
        <p:spPr>
          <a:xfrm>
            <a:off x="842377" y="7528916"/>
            <a:ext cx="2109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Normal estimation:</a:t>
            </a:r>
          </a:p>
          <a:p>
            <a:r>
              <a:rPr lang="en-US" sz="1600" dirty="0"/>
              <a:t>Compute principal axis of adjacent points</a:t>
            </a:r>
          </a:p>
          <a:p>
            <a:endParaRPr lang="en-GB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DD3C9F-9DA4-2717-6A4B-F69B64DC1902}"/>
              </a:ext>
            </a:extLst>
          </p:cNvPr>
          <p:cNvCxnSpPr>
            <a:cxnSpLocks/>
          </p:cNvCxnSpPr>
          <p:nvPr/>
        </p:nvCxnSpPr>
        <p:spPr>
          <a:xfrm>
            <a:off x="826552" y="7440175"/>
            <a:ext cx="0" cy="11488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4C5C8F-AB44-4567-1092-4CF88652A1DD}"/>
              </a:ext>
            </a:extLst>
          </p:cNvPr>
          <p:cNvSpPr txBox="1"/>
          <p:nvPr/>
        </p:nvSpPr>
        <p:spPr>
          <a:xfrm>
            <a:off x="2749926" y="9428434"/>
            <a:ext cx="2401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Interpolation:</a:t>
            </a:r>
          </a:p>
          <a:p>
            <a:endParaRPr lang="en-US" sz="1600" dirty="0"/>
          </a:p>
          <a:p>
            <a:r>
              <a:rPr lang="en-US" sz="1600" dirty="0"/>
              <a:t>Interpolate point position and normal onto grid</a:t>
            </a:r>
            <a:endParaRPr lang="en-GB" sz="1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5752F4-591D-E82A-CBFA-7EA174393CB9}"/>
              </a:ext>
            </a:extLst>
          </p:cNvPr>
          <p:cNvCxnSpPr>
            <a:cxnSpLocks/>
          </p:cNvCxnSpPr>
          <p:nvPr/>
        </p:nvCxnSpPr>
        <p:spPr>
          <a:xfrm>
            <a:off x="2851985" y="9825268"/>
            <a:ext cx="208840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3DEB4F-306E-9895-A998-A69B77E59695}"/>
              </a:ext>
            </a:extLst>
          </p:cNvPr>
          <p:cNvGrpSpPr/>
          <p:nvPr/>
        </p:nvGrpSpPr>
        <p:grpSpPr>
          <a:xfrm>
            <a:off x="429377" y="5031432"/>
            <a:ext cx="2528835" cy="2271738"/>
            <a:chOff x="244638" y="3679506"/>
            <a:chExt cx="2528835" cy="22717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B2F581-4708-58C0-6A62-DF4840AA3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3350" y="4002070"/>
              <a:ext cx="2339009" cy="194917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10D3D3-049D-3FB5-6AA0-F79FBE40CAD0}"/>
                </a:ext>
              </a:extLst>
            </p:cNvPr>
            <p:cNvSpPr txBox="1"/>
            <p:nvPr/>
          </p:nvSpPr>
          <p:spPr>
            <a:xfrm>
              <a:off x="244638" y="3679506"/>
              <a:ext cx="2528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Point cloud (donwsampled)</a:t>
              </a:r>
              <a:endParaRPr lang="en-GB" sz="1600" b="1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8947AF8-375B-482A-471D-A48678F0C25B}"/>
              </a:ext>
            </a:extLst>
          </p:cNvPr>
          <p:cNvGrpSpPr/>
          <p:nvPr/>
        </p:nvGrpSpPr>
        <p:grpSpPr>
          <a:xfrm>
            <a:off x="357529" y="8726055"/>
            <a:ext cx="2769456" cy="2194074"/>
            <a:chOff x="138126" y="7311667"/>
            <a:chExt cx="2769456" cy="21940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A0315-A078-45B8-196D-F3A114FB5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240"/>
            <a:stretch/>
          </p:blipFill>
          <p:spPr>
            <a:xfrm>
              <a:off x="248034" y="7618181"/>
              <a:ext cx="2339009" cy="188756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B0AAE9-4DB0-8598-A311-C380219F57A9}"/>
                </a:ext>
              </a:extLst>
            </p:cNvPr>
            <p:cNvSpPr txBox="1"/>
            <p:nvPr/>
          </p:nvSpPr>
          <p:spPr>
            <a:xfrm>
              <a:off x="138126" y="7311667"/>
              <a:ext cx="2769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Point cloud (normal direction)</a:t>
              </a:r>
              <a:endParaRPr lang="en-GB" sz="1600" b="1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928291-42A6-2604-CDE8-16E262BCEB08}"/>
              </a:ext>
            </a:extLst>
          </p:cNvPr>
          <p:cNvGrpSpPr/>
          <p:nvPr/>
        </p:nvGrpSpPr>
        <p:grpSpPr>
          <a:xfrm>
            <a:off x="4984995" y="8651262"/>
            <a:ext cx="2716260" cy="2348013"/>
            <a:chOff x="5048802" y="7157728"/>
            <a:chExt cx="2716260" cy="23480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E00A411-F073-D1B4-91FE-4CE9DF5FD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50286" y="7618182"/>
              <a:ext cx="2714776" cy="18875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0EA617-DD12-E1A0-F26A-1D655240B99A}"/>
                </a:ext>
              </a:extLst>
            </p:cNvPr>
            <p:cNvSpPr txBox="1"/>
            <p:nvPr/>
          </p:nvSpPr>
          <p:spPr>
            <a:xfrm>
              <a:off x="5048802" y="7157728"/>
              <a:ext cx="2714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Grid data (position + normal)</a:t>
              </a:r>
              <a:endParaRPr lang="en-GB" sz="16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22D1C7-A3BA-80F1-8868-7FE904A516FC}"/>
                  </a:ext>
                </a:extLst>
              </p:cNvPr>
              <p:cNvSpPr txBox="1"/>
              <p:nvPr/>
            </p:nvSpPr>
            <p:spPr>
              <a:xfrm>
                <a:off x="10166360" y="5093086"/>
                <a:ext cx="25288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Calibration matrix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𝑪𝑻</m:t>
                        </m:r>
                      </m:sub>
                    </m:sSub>
                  </m:oMath>
                </a14:m>
                <a:r>
                  <a:rPr lang="en-GB" sz="1600" b="1" dirty="0"/>
                  <a:t>)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22D1C7-A3BA-80F1-8868-7FE904A51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60" y="5093086"/>
                <a:ext cx="2528835" cy="338554"/>
              </a:xfrm>
              <a:prstGeom prst="rect">
                <a:avLst/>
              </a:prstGeom>
              <a:blipFill>
                <a:blip r:embed="rId10"/>
                <a:stretch>
                  <a:fillRect l="-1446"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1A6414E-8559-699F-F273-BF95C3BA7161}"/>
              </a:ext>
            </a:extLst>
          </p:cNvPr>
          <p:cNvCxnSpPr>
            <a:cxnSpLocks/>
          </p:cNvCxnSpPr>
          <p:nvPr/>
        </p:nvCxnSpPr>
        <p:spPr>
          <a:xfrm>
            <a:off x="11430777" y="3623751"/>
            <a:ext cx="0" cy="139648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EE47874-DAE9-143D-8C62-DEACBD43594E}"/>
              </a:ext>
            </a:extLst>
          </p:cNvPr>
          <p:cNvSpPr txBox="1"/>
          <p:nvPr/>
        </p:nvSpPr>
        <p:spPr>
          <a:xfrm>
            <a:off x="7713030" y="9587725"/>
            <a:ext cx="2401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Command generation:</a:t>
            </a:r>
          </a:p>
          <a:p>
            <a:endParaRPr lang="en-US" sz="1600" dirty="0"/>
          </a:p>
          <a:p>
            <a:r>
              <a:rPr lang="en-US" sz="1600" dirty="0"/>
              <a:t>Linear interpolate surface normal at given position</a:t>
            </a:r>
            <a:endParaRPr lang="en-GB" sz="16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FA5A4AA-3FC7-5B43-4105-830D8092498E}"/>
              </a:ext>
            </a:extLst>
          </p:cNvPr>
          <p:cNvCxnSpPr>
            <a:cxnSpLocks/>
          </p:cNvCxnSpPr>
          <p:nvPr/>
        </p:nvCxnSpPr>
        <p:spPr>
          <a:xfrm>
            <a:off x="7757636" y="9984559"/>
            <a:ext cx="22159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E761600-8865-A3A9-FE1E-CDA8307D6800}"/>
                  </a:ext>
                </a:extLst>
              </p:cNvPr>
              <p:cNvSpPr txBox="1"/>
              <p:nvPr/>
            </p:nvSpPr>
            <p:spPr>
              <a:xfrm>
                <a:off x="9917360" y="9570981"/>
                <a:ext cx="2714776" cy="774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dirty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GB" b="1" i="1" dirty="0">
                                        <a:latin typeface="Cambria Math" panose="02040503050406030204" pitchFamily="18" charset="0"/>
                                      </a:rPr>
                                      <m:t>𝒕𝒓𝒂𝒏</m:t>
                                    </m:r>
                                  </m:sup>
                                </m:sSubSup>
                                <m:r>
                                  <a:rPr lang="en-GB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1" dirty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p>
                                  <m:sSupPr>
                                    <m:ctrlPr>
                                      <a:rPr lang="en-GB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1" dirty="0"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e>
                                  <m:sup>
                                    <m:r>
                                      <a:rPr lang="en-GB" b="1" i="1" dirty="0">
                                        <a:latin typeface="Cambria Math" panose="02040503050406030204" pitchFamily="18" charset="0"/>
                                      </a:rPr>
                                      <m:t>𝒕𝒓𝒂𝒏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d>
                                  <m:dPr>
                                    <m:ctrlPr>
                                      <a:rPr lang="en-GB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b="1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b="1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GB" b="1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GB" b="1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b="1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GB" b="1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𝒕𝒓𝒂𝒏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E761600-8865-A3A9-FE1E-CDA8307D6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360" y="9570981"/>
                <a:ext cx="2714776" cy="7741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437A37BB-28A9-BD1E-9830-33263830484D}"/>
              </a:ext>
            </a:extLst>
          </p:cNvPr>
          <p:cNvSpPr txBox="1"/>
          <p:nvPr/>
        </p:nvSpPr>
        <p:spPr>
          <a:xfrm>
            <a:off x="10073388" y="8687505"/>
            <a:ext cx="271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Control command to robot</a:t>
            </a:r>
            <a:endParaRPr lang="en-GB" sz="1600" b="1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957D35-7479-06A1-3BEE-C6ECF56C2869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8824622" y="9012506"/>
            <a:ext cx="12064" cy="62200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814F6A3-C269-6EA5-6924-325AAAC4BFF5}"/>
                  </a:ext>
                </a:extLst>
              </p:cNvPr>
              <p:cNvSpPr txBox="1"/>
              <p:nvPr/>
            </p:nvSpPr>
            <p:spPr>
              <a:xfrm>
                <a:off x="7634289" y="8427731"/>
                <a:ext cx="24047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: robot pose at time 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>
                        <a:latin typeface="Cambria Math" panose="02040503050406030204" pitchFamily="18" charset="0"/>
                      </a:rPr>
                      <m:t>ΔP</m:t>
                    </m:r>
                  </m:oMath>
                </a14:m>
                <a:r>
                  <a:rPr lang="en-GB" sz="1600" dirty="0"/>
                  <a:t>: movement command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814F6A3-C269-6EA5-6924-325AAAC4B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8427731"/>
                <a:ext cx="2404793" cy="584775"/>
              </a:xfrm>
              <a:prstGeom prst="rect">
                <a:avLst/>
              </a:prstGeom>
              <a:blipFill>
                <a:blip r:embed="rId12"/>
                <a:stretch>
                  <a:fillRect t="-4211" b="-136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9E3EE3-9EF8-47A2-C546-AEB21D398622}"/>
              </a:ext>
            </a:extLst>
          </p:cNvPr>
          <p:cNvSpPr txBox="1"/>
          <p:nvPr/>
        </p:nvSpPr>
        <p:spPr>
          <a:xfrm>
            <a:off x="90102" y="1512871"/>
            <a:ext cx="4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(a)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3B9BE-5EA4-85C2-A50E-BA8BE18C8EE1}"/>
              </a:ext>
            </a:extLst>
          </p:cNvPr>
          <p:cNvSpPr txBox="1"/>
          <p:nvPr/>
        </p:nvSpPr>
        <p:spPr>
          <a:xfrm>
            <a:off x="4766475" y="1666526"/>
            <a:ext cx="4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(b)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6C81A-0325-968D-BE38-8D478DA891EA}"/>
              </a:ext>
            </a:extLst>
          </p:cNvPr>
          <p:cNvSpPr txBox="1"/>
          <p:nvPr/>
        </p:nvSpPr>
        <p:spPr>
          <a:xfrm>
            <a:off x="9378666" y="1656841"/>
            <a:ext cx="4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(c)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CD116-B463-39ED-D9EE-B68994C02E34}"/>
              </a:ext>
            </a:extLst>
          </p:cNvPr>
          <p:cNvSpPr txBox="1"/>
          <p:nvPr/>
        </p:nvSpPr>
        <p:spPr>
          <a:xfrm>
            <a:off x="9809958" y="5086288"/>
            <a:ext cx="4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(d)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EB771-5C36-F9AC-A487-828BB5F23851}"/>
              </a:ext>
            </a:extLst>
          </p:cNvPr>
          <p:cNvSpPr txBox="1"/>
          <p:nvPr/>
        </p:nvSpPr>
        <p:spPr>
          <a:xfrm>
            <a:off x="4689478" y="5061431"/>
            <a:ext cx="4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(e)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998BF-6422-D6F8-FB28-1174950DC4FD}"/>
              </a:ext>
            </a:extLst>
          </p:cNvPr>
          <p:cNvSpPr txBox="1"/>
          <p:nvPr/>
        </p:nvSpPr>
        <p:spPr>
          <a:xfrm>
            <a:off x="126650" y="5037431"/>
            <a:ext cx="4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(f)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B0C46-7D6D-051C-96E8-D0808EE7ABF7}"/>
              </a:ext>
            </a:extLst>
          </p:cNvPr>
          <p:cNvSpPr txBox="1"/>
          <p:nvPr/>
        </p:nvSpPr>
        <p:spPr>
          <a:xfrm>
            <a:off x="73864" y="8710666"/>
            <a:ext cx="4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(g)</a:t>
            </a:r>
            <a:endParaRPr lang="en-GB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1C3185-34AC-4F15-999F-CA0EB5332D27}"/>
              </a:ext>
            </a:extLst>
          </p:cNvPr>
          <p:cNvSpPr txBox="1"/>
          <p:nvPr/>
        </p:nvSpPr>
        <p:spPr>
          <a:xfrm>
            <a:off x="4531067" y="8671118"/>
            <a:ext cx="4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(h)</a:t>
            </a: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EB0CA-1A65-19DB-540F-4043B14B2240}"/>
              </a:ext>
            </a:extLst>
          </p:cNvPr>
          <p:cNvSpPr txBox="1"/>
          <p:nvPr/>
        </p:nvSpPr>
        <p:spPr>
          <a:xfrm>
            <a:off x="9802517" y="8669473"/>
            <a:ext cx="4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6795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381</Words>
  <Application>Microsoft Office PowerPoint</Application>
  <PresentationFormat>Custom</PresentationFormat>
  <Paragraphs>125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Jingwen Zhao</dc:creator>
  <cp:lastModifiedBy>婧文 赵</cp:lastModifiedBy>
  <cp:revision>38</cp:revision>
  <dcterms:created xsi:type="dcterms:W3CDTF">2023-03-20T16:53:27Z</dcterms:created>
  <dcterms:modified xsi:type="dcterms:W3CDTF">2023-05-28T22:13:56Z</dcterms:modified>
</cp:coreProperties>
</file>